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handoutMasterIdLst>
    <p:handoutMasterId r:id="rId18"/>
  </p:handoutMasterIdLst>
  <p:sldIdLst>
    <p:sldId id="300" r:id="rId2"/>
    <p:sldId id="301" r:id="rId3"/>
    <p:sldId id="302" r:id="rId4"/>
    <p:sldId id="303" r:id="rId5"/>
    <p:sldId id="304" r:id="rId6"/>
    <p:sldId id="305" r:id="rId7"/>
    <p:sldId id="306" r:id="rId8"/>
    <p:sldId id="307" r:id="rId9"/>
    <p:sldId id="308" r:id="rId10"/>
    <p:sldId id="309" r:id="rId11"/>
    <p:sldId id="310" r:id="rId12"/>
    <p:sldId id="311" r:id="rId13"/>
    <p:sldId id="312" r:id="rId14"/>
    <p:sldId id="313" r:id="rId15"/>
    <p:sldId id="314" r:id="rId16"/>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18">
          <p15:clr>
            <a:srgbClr val="A4A3A4"/>
          </p15:clr>
        </p15:guide>
        <p15:guide id="2" pos="408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3A3D"/>
    <a:srgbClr val="7F161B"/>
    <a:srgbClr val="9A0001"/>
    <a:srgbClr val="595959"/>
    <a:srgbClr val="FFFFFF"/>
    <a:srgbClr val="A9A9A9"/>
    <a:srgbClr val="C6524C"/>
    <a:srgbClr val="B6B3B3"/>
    <a:srgbClr val="BFBBBB"/>
    <a:srgbClr val="9F9A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784" autoAdjust="0"/>
    <p:restoredTop sz="94660"/>
  </p:normalViewPr>
  <p:slideViewPr>
    <p:cSldViewPr snapToGrid="0" showGuides="1">
      <p:cViewPr varScale="1">
        <p:scale>
          <a:sx n="124" d="100"/>
          <a:sy n="124" d="100"/>
        </p:scale>
        <p:origin x="208" y="176"/>
      </p:cViewPr>
      <p:guideLst>
        <p:guide orient="horz" pos="2318"/>
        <p:guide pos="4089"/>
      </p:guideLst>
    </p:cSldViewPr>
  </p:slideViewPr>
  <p:notesTextViewPr>
    <p:cViewPr>
      <p:scale>
        <a:sx n="1" d="1"/>
        <a:sy n="1" d="1"/>
      </p:scale>
      <p:origin x="0" y="0"/>
    </p:cViewPr>
  </p:notesTextViewPr>
  <p:notesViewPr>
    <p:cSldViewPr snapToGrid="0">
      <p:cViewPr varScale="1">
        <p:scale>
          <a:sx n="102" d="100"/>
          <a:sy n="102" d="100"/>
        </p:scale>
        <p:origin x="3856"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7FEB64-78DB-C042-988C-EF589E77B5CA}" type="datetimeFigureOut">
              <a:rPr kumimoji="1" lang="zh-CN" altLang="en-US" smtClean="0"/>
              <a:t>2023/11/1</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1401-D103-CF4A-AB12-E338B52C3089}"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2023/11/1</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grpSp>
        <p:nvGrpSpPr>
          <p:cNvPr id="13" name="组合 12"/>
          <p:cNvGrpSpPr/>
          <p:nvPr userDrawn="1"/>
        </p:nvGrpSpPr>
        <p:grpSpPr>
          <a:xfrm>
            <a:off x="0" y="6197598"/>
            <a:ext cx="12192000" cy="514060"/>
            <a:chOff x="0" y="6197598"/>
            <a:chExt cx="12192000" cy="51406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97598"/>
              <a:ext cx="4572000" cy="431800"/>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0000" y="6210298"/>
              <a:ext cx="4572000" cy="419100"/>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05375" y="6225629"/>
              <a:ext cx="2317750" cy="486029"/>
            </a:xfrm>
            <a:prstGeom prst="rect">
              <a:avLst/>
            </a:prstGeom>
          </p:spPr>
        </p:pic>
      </p:gr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1.png"/><Relationship Id="rId5" Type="http://schemas.openxmlformats.org/officeDocument/2006/relationships/image" Target="../media/image28.svg"/><Relationship Id="rId10" Type="http://schemas.openxmlformats.org/officeDocument/2006/relationships/image" Target="../media/image7.png"/><Relationship Id="rId4" Type="http://schemas.openxmlformats.org/officeDocument/2006/relationships/image" Target="../media/image27.png"/><Relationship Id="rId9" Type="http://schemas.openxmlformats.org/officeDocument/2006/relationships/image" Target="../media/image32.sv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2.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2534920" cy="6920230"/>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500000000000000" pitchFamily="34" charset="-122"/>
              <a:ea typeface="思源黑体 CN Light" panose="020B0500000000000000" pitchFamily="34" charset="-122"/>
            </a:endParaRPr>
          </a:p>
        </p:txBody>
      </p:sp>
      <p:sp>
        <p:nvSpPr>
          <p:cNvPr id="6" name="矩形 5"/>
          <p:cNvSpPr/>
          <p:nvPr/>
        </p:nvSpPr>
        <p:spPr>
          <a:xfrm>
            <a:off x="1099820" y="38735"/>
            <a:ext cx="417830" cy="6803390"/>
          </a:xfrm>
          <a:prstGeom prst="rect">
            <a:avLst/>
          </a:prstGeom>
          <a:solidFill>
            <a:srgbClr val="9A0001"/>
          </a:solidFill>
          <a:ln>
            <a:noFill/>
          </a:ln>
          <a:effectLst>
            <a:innerShdw blurRad="2032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917180" y="27305"/>
            <a:ext cx="417830" cy="6803390"/>
          </a:xfrm>
          <a:prstGeom prst="rect">
            <a:avLst/>
          </a:prstGeom>
          <a:solidFill>
            <a:srgbClr val="9A0001"/>
          </a:solidFill>
          <a:ln>
            <a:noFill/>
          </a:ln>
          <a:effectLst>
            <a:glow rad="1422400">
              <a:schemeClr val="bg1">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695457" y="0"/>
            <a:ext cx="6538453" cy="6936105"/>
          </a:xfrm>
          <a:prstGeom prst="rect">
            <a:avLst/>
          </a:prstGeom>
          <a:solidFill>
            <a:srgbClr val="9A00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500000000000000" pitchFamily="34" charset="-122"/>
              <a:ea typeface="思源黑体 CN Light" panose="020B0500000000000000" pitchFamily="34" charset="-122"/>
            </a:endParaRPr>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633" y="-1"/>
            <a:ext cx="4574824" cy="6936105"/>
          </a:xfrm>
          <a:prstGeom prst="rect">
            <a:avLst/>
          </a:prstGeom>
        </p:spPr>
      </p:pic>
      <p:sp>
        <p:nvSpPr>
          <p:cNvPr id="17" name="矩形 16"/>
          <p:cNvSpPr/>
          <p:nvPr/>
        </p:nvSpPr>
        <p:spPr>
          <a:xfrm>
            <a:off x="931451" y="-1"/>
            <a:ext cx="4764006" cy="6936105"/>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3" name="组合 2"/>
          <p:cNvGrpSpPr/>
          <p:nvPr/>
        </p:nvGrpSpPr>
        <p:grpSpPr>
          <a:xfrm>
            <a:off x="5716270" y="1957713"/>
            <a:ext cx="6526530" cy="3226527"/>
            <a:chOff x="12496" y="3737"/>
            <a:chExt cx="6784" cy="5081"/>
          </a:xfrm>
        </p:grpSpPr>
        <p:sp>
          <p:nvSpPr>
            <p:cNvPr id="18" name="文本框 17"/>
            <p:cNvSpPr txBox="1"/>
            <p:nvPr/>
          </p:nvSpPr>
          <p:spPr>
            <a:xfrm>
              <a:off x="12496" y="3737"/>
              <a:ext cx="6784" cy="1888"/>
            </a:xfrm>
            <a:prstGeom prst="rect">
              <a:avLst/>
            </a:prstGeom>
            <a:noFill/>
          </p:spPr>
          <p:txBody>
            <a:bodyPr wrap="square" rtlCol="0">
              <a:spAutoFit/>
            </a:bodyPr>
            <a:lstStyle/>
            <a:p>
              <a:pPr algn="ctr"/>
              <a:r>
                <a:rPr lang="zh-CN" altLang="en-US" sz="3600" b="1" kern="2000" spc="400" dirty="0">
                  <a:solidFill>
                    <a:schemeClr val="bg1"/>
                  </a:solidFill>
                  <a:latin typeface="Times New Roman" panose="02020603050405020304" charset="0"/>
                  <a:ea typeface="思源黑体" panose="020B0400000000000000" charset="-122"/>
                </a:rPr>
                <a:t>热烈庆祝</a:t>
              </a:r>
              <a:endParaRPr lang="en-US" altLang="zh-CN" sz="3600" b="1" kern="2000" spc="400" dirty="0">
                <a:solidFill>
                  <a:schemeClr val="bg1"/>
                </a:solidFill>
                <a:uFillTx/>
                <a:latin typeface="Times New Roman" panose="02020603050405020304" charset="0"/>
                <a:ea typeface="思源黑体" panose="020B0400000000000000" charset="-122"/>
              </a:endParaRPr>
            </a:p>
            <a:p>
              <a:pPr algn="ctr"/>
              <a:r>
                <a:rPr lang="zh-CN" altLang="en-US" sz="3600" b="1" kern="2000" spc="400" dirty="0">
                  <a:solidFill>
                    <a:schemeClr val="bg1"/>
                  </a:solidFill>
                  <a:uFillTx/>
                  <a:latin typeface="Times New Roman" panose="02020603050405020304" charset="0"/>
                  <a:ea typeface="思源黑体" panose="020B0400000000000000" charset="-122"/>
                </a:rPr>
                <a:t>中国科学院大学建校</a:t>
              </a:r>
              <a:r>
                <a:rPr lang="en-US" altLang="zh-CN" sz="3600" b="1" kern="2000" spc="400" dirty="0">
                  <a:solidFill>
                    <a:schemeClr val="bg1"/>
                  </a:solidFill>
                  <a:uFillTx/>
                  <a:latin typeface="Times New Roman" panose="02020603050405020304" charset="0"/>
                  <a:ea typeface="思源黑体" panose="020B0400000000000000" charset="-122"/>
                </a:rPr>
                <a:t>45</a:t>
              </a:r>
              <a:r>
                <a:rPr lang="zh-CN" altLang="en-US" sz="3600" b="1" kern="2000" spc="400" dirty="0">
                  <a:solidFill>
                    <a:schemeClr val="bg1"/>
                  </a:solidFill>
                  <a:uFillTx/>
                  <a:latin typeface="Times New Roman" panose="02020603050405020304" charset="0"/>
                  <a:ea typeface="思源黑体" panose="020B0400000000000000" charset="-122"/>
                </a:rPr>
                <a:t>周年</a:t>
              </a:r>
            </a:p>
          </p:txBody>
        </p:sp>
        <p:sp>
          <p:nvSpPr>
            <p:cNvPr id="19" name="文本框 18"/>
            <p:cNvSpPr txBox="1"/>
            <p:nvPr/>
          </p:nvSpPr>
          <p:spPr>
            <a:xfrm>
              <a:off x="13489" y="8238"/>
              <a:ext cx="4770" cy="580"/>
            </a:xfrm>
            <a:prstGeom prst="rect">
              <a:avLst/>
            </a:prstGeom>
            <a:noFill/>
          </p:spPr>
          <p:txBody>
            <a:bodyPr wrap="square" rtlCol="0">
              <a:spAutoFit/>
            </a:bodyPr>
            <a:lstStyle/>
            <a:p>
              <a:pPr algn="ctr"/>
              <a:r>
                <a:rPr lang="en-US" dirty="0">
                  <a:solidFill>
                    <a:schemeClr val="bg1"/>
                  </a:solidFill>
                  <a:latin typeface="Times New Roman" panose="02020603050405020304" charset="0"/>
                  <a:ea typeface="思源黑体" panose="020B0400000000000000" charset="-122"/>
                </a:rPr>
                <a:t>202</a:t>
              </a:r>
              <a:r>
                <a:rPr lang="en-US" altLang="zh-CN" dirty="0">
                  <a:solidFill>
                    <a:schemeClr val="bg1"/>
                  </a:solidFill>
                  <a:latin typeface="Times New Roman" panose="02020603050405020304" charset="0"/>
                  <a:ea typeface="思源黑体" panose="020B0400000000000000" charset="-122"/>
                </a:rPr>
                <a:t>3</a:t>
              </a:r>
              <a:r>
                <a:rPr lang="zh-CN" altLang="en-US" dirty="0">
                  <a:solidFill>
                    <a:schemeClr val="bg1"/>
                  </a:solidFill>
                  <a:latin typeface="Times New Roman" panose="02020603050405020304" charset="0"/>
                  <a:ea typeface="思源黑体" panose="020B0400000000000000" charset="-122"/>
                </a:rPr>
                <a:t>年</a:t>
              </a:r>
              <a:r>
                <a:rPr lang="en-US" altLang="zh-CN" dirty="0">
                  <a:solidFill>
                    <a:schemeClr val="bg1"/>
                  </a:solidFill>
                  <a:latin typeface="Times New Roman" panose="02020603050405020304" charset="0"/>
                  <a:ea typeface="思源黑体" panose="020B0400000000000000" charset="-122"/>
                </a:rPr>
                <a:t>10</a:t>
              </a:r>
              <a:r>
                <a:rPr lang="zh-CN" altLang="en-US" dirty="0">
                  <a:solidFill>
                    <a:schemeClr val="bg1"/>
                  </a:solidFill>
                  <a:latin typeface="Times New Roman" panose="02020603050405020304" charset="0"/>
                  <a:ea typeface="思源黑体" panose="020B0400000000000000" charset="-122"/>
                </a:rPr>
                <a:t>月</a:t>
              </a:r>
              <a:r>
                <a:rPr lang="en-US" altLang="zh-CN">
                  <a:solidFill>
                    <a:schemeClr val="bg1"/>
                  </a:solidFill>
                  <a:latin typeface="Times New Roman" panose="02020603050405020304" charset="0"/>
                  <a:ea typeface="思源黑体" panose="020B0400000000000000" charset="-122"/>
                </a:rPr>
                <a:t>14</a:t>
              </a:r>
              <a:r>
                <a:rPr lang="zh-CN" altLang="en-US">
                  <a:solidFill>
                    <a:schemeClr val="bg1"/>
                  </a:solidFill>
                  <a:latin typeface="Times New Roman" panose="02020603050405020304" charset="0"/>
                  <a:ea typeface="思源黑体" panose="020B0400000000000000" charset="-122"/>
                </a:rPr>
                <a:t>日</a:t>
              </a:r>
              <a:endParaRPr lang="zh-CN" altLang="en-US" dirty="0">
                <a:solidFill>
                  <a:schemeClr val="bg1"/>
                </a:solidFill>
                <a:latin typeface="Times New Roman" panose="02020603050405020304" charset="0"/>
                <a:ea typeface="思源黑体" panose="020B0400000000000000" charset="-122"/>
              </a:endParaRPr>
            </a:p>
          </p:txBody>
        </p:sp>
        <p:sp>
          <p:nvSpPr>
            <p:cNvPr id="20" name="箭头: 五边形 19"/>
            <p:cNvSpPr/>
            <p:nvPr/>
          </p:nvSpPr>
          <p:spPr>
            <a:xfrm>
              <a:off x="14543" y="7410"/>
              <a:ext cx="2608" cy="686"/>
            </a:xfrm>
            <a:prstGeom prst="homePlate">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C00000"/>
                  </a:solidFill>
                  <a:latin typeface="Times New Roman" panose="02020603050405020304" charset="0"/>
                  <a:ea typeface="思源黑体" panose="020B0400000000000000" charset="-122"/>
                </a:rPr>
                <a:t>汇报人：国晓薇</a:t>
              </a:r>
            </a:p>
          </p:txBody>
        </p:sp>
      </p:grpSp>
      <p:grpSp>
        <p:nvGrpSpPr>
          <p:cNvPr id="4" name="组合 3"/>
          <p:cNvGrpSpPr/>
          <p:nvPr/>
        </p:nvGrpSpPr>
        <p:grpSpPr>
          <a:xfrm>
            <a:off x="1084580" y="6071235"/>
            <a:ext cx="3830955" cy="528320"/>
            <a:chOff x="2660" y="9757"/>
            <a:chExt cx="6033" cy="832"/>
          </a:xfrm>
        </p:grpSpPr>
        <p:sp>
          <p:nvSpPr>
            <p:cNvPr id="26" name="文本框 25"/>
            <p:cNvSpPr txBox="1"/>
            <p:nvPr/>
          </p:nvSpPr>
          <p:spPr>
            <a:xfrm>
              <a:off x="2660" y="9757"/>
              <a:ext cx="6033" cy="824"/>
            </a:xfrm>
            <a:prstGeom prst="rect">
              <a:avLst/>
            </a:prstGeom>
            <a:noFill/>
          </p:spPr>
          <p:txBody>
            <a:bodyPr wrap="square" rtlCol="0">
              <a:spAutoFit/>
            </a:bodyPr>
            <a:lstStyle/>
            <a:p>
              <a:r>
                <a:rPr lang="en-GB" altLang="zh-CN" sz="1400" b="0" i="0" dirty="0">
                  <a:solidFill>
                    <a:schemeClr val="bg1"/>
                  </a:solidFill>
                  <a:effectLst/>
                  <a:latin typeface="黑体" panose="02010609060101010101" pitchFamily="49" charset="-122"/>
                  <a:ea typeface="黑体" panose="02010609060101010101" pitchFamily="49" charset="-122"/>
                </a:rPr>
                <a:t>University of </a:t>
              </a:r>
            </a:p>
            <a:p>
              <a:r>
                <a:rPr lang="en-GB" altLang="zh-CN" sz="1400" b="0" i="0" dirty="0">
                  <a:solidFill>
                    <a:schemeClr val="bg1"/>
                  </a:solidFill>
                  <a:effectLst/>
                  <a:latin typeface="黑体" panose="02010609060101010101" pitchFamily="49" charset="-122"/>
                  <a:ea typeface="黑体" panose="02010609060101010101" pitchFamily="49" charset="-122"/>
                </a:rPr>
                <a:t>Chinese Academy of Sciences</a:t>
              </a:r>
              <a:endParaRPr lang="en-US" altLang="zh-CN" sz="1400" b="1" dirty="0">
                <a:solidFill>
                  <a:schemeClr val="bg1"/>
                </a:solidFill>
                <a:latin typeface="黑体" panose="02010609060101010101" pitchFamily="49" charset="-122"/>
                <a:ea typeface="黑体" panose="02010609060101010101" pitchFamily="49" charset="-122"/>
              </a:endParaRPr>
            </a:p>
          </p:txBody>
        </p:sp>
        <p:cxnSp>
          <p:nvCxnSpPr>
            <p:cNvPr id="22" name="直接连接符 21"/>
            <p:cNvCxnSpPr/>
            <p:nvPr/>
          </p:nvCxnSpPr>
          <p:spPr>
            <a:xfrm>
              <a:off x="2684" y="10589"/>
              <a:ext cx="424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3739" y="164748"/>
            <a:ext cx="2216416" cy="467684"/>
          </a:xfrm>
          <a:prstGeom prst="rect">
            <a:avLst/>
          </a:prstGeom>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1588" y="2561591"/>
            <a:ext cx="12192000" cy="2917825"/>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500000000000000" pitchFamily="34" charset="-122"/>
              <a:ea typeface="思源黑体 CN Light" panose="020B0500000000000000" pitchFamily="34" charset="-122"/>
            </a:endParaRPr>
          </a:p>
        </p:txBody>
      </p:sp>
      <p:grpSp>
        <p:nvGrpSpPr>
          <p:cNvPr id="40" name="组合 39"/>
          <p:cNvGrpSpPr/>
          <p:nvPr/>
        </p:nvGrpSpPr>
        <p:grpSpPr>
          <a:xfrm>
            <a:off x="4888597" y="1844187"/>
            <a:ext cx="2719624" cy="4207184"/>
            <a:chOff x="199554" y="1924053"/>
            <a:chExt cx="2462280" cy="9326743"/>
          </a:xfrm>
        </p:grpSpPr>
        <p:sp>
          <p:nvSpPr>
            <p:cNvPr id="41" name="文本框 40"/>
            <p:cNvSpPr txBox="1"/>
            <p:nvPr/>
          </p:nvSpPr>
          <p:spPr>
            <a:xfrm>
              <a:off x="354374" y="2231885"/>
              <a:ext cx="2307460" cy="9018911"/>
            </a:xfrm>
            <a:prstGeom prst="rect">
              <a:avLst/>
            </a:prstGeom>
            <a:solidFill>
              <a:srgbClr val="C6524C"/>
            </a:solidFill>
          </p:spPr>
          <p:txBody>
            <a:bodyPr wrap="square" rtlCol="0">
              <a:spAutoFit/>
            </a:bodyPr>
            <a:lstStyle/>
            <a:p>
              <a:r>
                <a:rPr lang="zh-CN" altLang="en-US" dirty="0">
                  <a:solidFill>
                    <a:schemeClr val="bg1"/>
                  </a:solidFill>
                  <a:latin typeface="Times New Roman" panose="02020603050405020304" charset="0"/>
                  <a:ea typeface="思源黑体" panose="020B0400000000000000" charset="-122"/>
                </a:rPr>
                <a:t>        </a:t>
              </a:r>
              <a:endParaRPr lang="en-US" altLang="zh-CN" dirty="0">
                <a:solidFill>
                  <a:schemeClr val="bg1"/>
                </a:solidFill>
                <a:latin typeface="Times New Roman" panose="02020603050405020304" charset="0"/>
                <a:ea typeface="思源黑体" panose="020B0400000000000000" charset="-122"/>
              </a:endParaRPr>
            </a:p>
            <a:p>
              <a:endParaRPr lang="en-US" altLang="zh-CN" sz="1400" dirty="0">
                <a:solidFill>
                  <a:schemeClr val="bg1"/>
                </a:solidFill>
                <a:latin typeface="Times New Roman" panose="02020603050405020304" charset="0"/>
                <a:ea typeface="思源黑体" panose="020B0400000000000000" charset="-122"/>
              </a:endParaRPr>
            </a:p>
            <a:p>
              <a:r>
                <a:rPr lang="zh-CN" altLang="en-US" sz="1400" dirty="0">
                  <a:solidFill>
                    <a:schemeClr val="bg1"/>
                  </a:solidFill>
                  <a:latin typeface="Times New Roman" panose="02020603050405020304" charset="0"/>
                  <a:ea typeface="思源黑体" panose="020B0400000000000000" charset="-122"/>
                </a:rPr>
                <a:t>      此处输入内容此处输入内容此处输入内容此处输入内容此处输入内容此处输入内容此处输入内容此处输入内容此处输入内容此处输入内容此处输入内容此处输入内容此处输入内容此处输入内容此处输入内容此处输入内容此处输入内容此处输入内容此处输入内容此处输入内容此处输入内容此处输入内容此处输入内容此处输入内容此处输入内容此处输入内容此处输入内容此处输入内容此处输入内容</a:t>
              </a:r>
            </a:p>
            <a:p>
              <a:endParaRPr lang="zh-CN" altLang="en-US" sz="1400" dirty="0">
                <a:solidFill>
                  <a:schemeClr val="bg1"/>
                </a:solidFill>
                <a:latin typeface="Times New Roman" panose="02020603050405020304" charset="0"/>
                <a:ea typeface="思源黑体" panose="020B0400000000000000" charset="-122"/>
              </a:endParaRPr>
            </a:p>
            <a:p>
              <a:endParaRPr lang="zh-CN" altLang="en-US" sz="1400" dirty="0">
                <a:solidFill>
                  <a:schemeClr val="bg1"/>
                </a:solidFill>
                <a:latin typeface="Times New Roman" panose="02020603050405020304" charset="0"/>
                <a:ea typeface="思源黑体" panose="020B0400000000000000" charset="-122"/>
              </a:endParaRPr>
            </a:p>
            <a:p>
              <a:endParaRPr lang="zh-CN" altLang="en-US" sz="1400" dirty="0">
                <a:solidFill>
                  <a:schemeClr val="bg1"/>
                </a:solidFill>
                <a:latin typeface="Times New Roman" panose="02020603050405020304" charset="0"/>
                <a:ea typeface="思源黑体" panose="020B0400000000000000" charset="-122"/>
              </a:endParaRPr>
            </a:p>
            <a:p>
              <a:endParaRPr lang="zh-CN" altLang="en-US" dirty="0">
                <a:latin typeface="Times New Roman" panose="02020603050405020304" charset="0"/>
                <a:ea typeface="思源黑体" panose="020B0400000000000000" charset="-122"/>
              </a:endParaRPr>
            </a:p>
          </p:txBody>
        </p:sp>
        <p:sp>
          <p:nvSpPr>
            <p:cNvPr id="42" name="矩形 41"/>
            <p:cNvSpPr/>
            <p:nvPr/>
          </p:nvSpPr>
          <p:spPr>
            <a:xfrm>
              <a:off x="199554" y="1924053"/>
              <a:ext cx="462760" cy="871632"/>
            </a:xfrm>
            <a:prstGeom prst="rect">
              <a:avLst/>
            </a:prstGeom>
            <a:solidFill>
              <a:schemeClr val="bg1"/>
            </a:solidFill>
            <a:ln>
              <a:solidFill>
                <a:srgbClr val="C0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dirty="0">
                  <a:solidFill>
                    <a:srgbClr val="FF0000"/>
                  </a:solidFill>
                </a:rPr>
                <a:t>01</a:t>
              </a:r>
              <a:endParaRPr lang="zh-CN" altLang="en-US" dirty="0">
                <a:solidFill>
                  <a:srgbClr val="FF0000"/>
                </a:solidFill>
              </a:endParaRPr>
            </a:p>
          </p:txBody>
        </p:sp>
      </p:grpSp>
      <p:pic>
        <p:nvPicPr>
          <p:cNvPr id="49" name="图片 4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63369" y="1998568"/>
            <a:ext cx="3332451" cy="4052802"/>
          </a:xfrm>
          <a:prstGeom prst="rect">
            <a:avLst/>
          </a:prstGeom>
        </p:spPr>
      </p:pic>
      <p:grpSp>
        <p:nvGrpSpPr>
          <p:cNvPr id="51" name="组合 50"/>
          <p:cNvGrpSpPr/>
          <p:nvPr/>
        </p:nvGrpSpPr>
        <p:grpSpPr>
          <a:xfrm>
            <a:off x="8372365" y="1844187"/>
            <a:ext cx="2703749" cy="4207184"/>
            <a:chOff x="199554" y="1924053"/>
            <a:chExt cx="2447907" cy="9326748"/>
          </a:xfrm>
        </p:grpSpPr>
        <p:sp>
          <p:nvSpPr>
            <p:cNvPr id="52" name="文本框 51"/>
            <p:cNvSpPr txBox="1"/>
            <p:nvPr/>
          </p:nvSpPr>
          <p:spPr>
            <a:xfrm>
              <a:off x="340001" y="2231885"/>
              <a:ext cx="2307460" cy="9018916"/>
            </a:xfrm>
            <a:prstGeom prst="rect">
              <a:avLst/>
            </a:prstGeom>
            <a:solidFill>
              <a:srgbClr val="A9A9A9"/>
            </a:solidFill>
          </p:spPr>
          <p:txBody>
            <a:bodyPr wrap="square" rtlCol="0">
              <a:spAutoFit/>
            </a:bodyPr>
            <a:lstStyle/>
            <a:p>
              <a:r>
                <a:rPr lang="zh-CN" altLang="en-US" dirty="0">
                  <a:solidFill>
                    <a:schemeClr val="bg1"/>
                  </a:solidFill>
                  <a:latin typeface="Times New Roman" panose="02020603050405020304" charset="0"/>
                  <a:ea typeface="思源黑体" panose="020B0400000000000000" charset="-122"/>
                </a:rPr>
                <a:t>        </a:t>
              </a:r>
              <a:endParaRPr lang="en-US" altLang="zh-CN" dirty="0">
                <a:solidFill>
                  <a:schemeClr val="bg1"/>
                </a:solidFill>
                <a:latin typeface="Times New Roman" panose="02020603050405020304" charset="0"/>
                <a:ea typeface="思源黑体" panose="020B0400000000000000" charset="-122"/>
              </a:endParaRPr>
            </a:p>
            <a:p>
              <a:endParaRPr lang="en-US" altLang="zh-CN" sz="1400" dirty="0">
                <a:solidFill>
                  <a:schemeClr val="bg1"/>
                </a:solidFill>
                <a:latin typeface="Times New Roman" panose="02020603050405020304" charset="0"/>
                <a:ea typeface="思源黑体" panose="020B0400000000000000" charset="-122"/>
              </a:endParaRPr>
            </a:p>
            <a:p>
              <a:r>
                <a:rPr lang="zh-CN" altLang="en-US" sz="1400" dirty="0">
                  <a:solidFill>
                    <a:schemeClr val="bg1"/>
                  </a:solidFill>
                  <a:latin typeface="Times New Roman" panose="02020603050405020304" charset="0"/>
                  <a:ea typeface="思源黑体" panose="020B0400000000000000" charset="-122"/>
                </a:rPr>
                <a:t>      此处输入内容此处输入内容此处输入内容此处输入内容此处输入内容此处输入内容此处输入内容此处输入内容此处输入内容此处输入内容此处输入内容此处输入内容此处输入内容此处输入内容此处输入内容此处输入内容此处输入内容此处输入内容此处输入内容此处输入内容此处输入内容此处输入内容此处输入内容此处输入内容此处输入内容此处输入内容此处输入内容此处输入内容此处输入内容</a:t>
              </a:r>
            </a:p>
            <a:p>
              <a:endParaRPr lang="zh-CN" altLang="en-US" sz="1400" dirty="0">
                <a:solidFill>
                  <a:schemeClr val="bg1"/>
                </a:solidFill>
                <a:latin typeface="Times New Roman" panose="02020603050405020304" charset="0"/>
                <a:ea typeface="思源黑体" panose="020B0400000000000000" charset="-122"/>
              </a:endParaRPr>
            </a:p>
            <a:p>
              <a:endParaRPr lang="zh-CN" altLang="en-US" sz="1400" dirty="0">
                <a:solidFill>
                  <a:schemeClr val="bg1"/>
                </a:solidFill>
                <a:latin typeface="Times New Roman" panose="02020603050405020304" charset="0"/>
                <a:ea typeface="思源黑体" panose="020B0400000000000000" charset="-122"/>
              </a:endParaRPr>
            </a:p>
            <a:p>
              <a:endParaRPr lang="zh-CN" altLang="en-US" sz="1400" dirty="0">
                <a:solidFill>
                  <a:schemeClr val="bg1"/>
                </a:solidFill>
                <a:latin typeface="Times New Roman" panose="02020603050405020304" charset="0"/>
                <a:ea typeface="思源黑体" panose="020B0400000000000000" charset="-122"/>
              </a:endParaRPr>
            </a:p>
            <a:p>
              <a:endParaRPr lang="zh-CN" altLang="en-US" dirty="0">
                <a:latin typeface="Times New Roman" panose="02020603050405020304" charset="0"/>
                <a:ea typeface="思源黑体" panose="020B0400000000000000" charset="-122"/>
              </a:endParaRPr>
            </a:p>
          </p:txBody>
        </p:sp>
        <p:sp>
          <p:nvSpPr>
            <p:cNvPr id="53" name="矩形 52"/>
            <p:cNvSpPr/>
            <p:nvPr/>
          </p:nvSpPr>
          <p:spPr>
            <a:xfrm>
              <a:off x="199554" y="1924053"/>
              <a:ext cx="495467" cy="871632"/>
            </a:xfrm>
            <a:prstGeom prst="rect">
              <a:avLst/>
            </a:prstGeom>
            <a:solidFill>
              <a:schemeClr val="bg1"/>
            </a:solidFill>
            <a:ln>
              <a:solidFill>
                <a:schemeClr val="bg2">
                  <a:lumMod val="50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dirty="0">
                  <a:solidFill>
                    <a:schemeClr val="bg2">
                      <a:lumMod val="50000"/>
                    </a:schemeClr>
                  </a:solidFill>
                </a:rPr>
                <a:t>02</a:t>
              </a:r>
              <a:endParaRPr lang="zh-CN" altLang="en-US" dirty="0">
                <a:solidFill>
                  <a:schemeClr val="bg2">
                    <a:lumMod val="50000"/>
                  </a:schemeClr>
                </a:solidFill>
              </a:endParaRPr>
            </a:p>
          </p:txBody>
        </p:sp>
      </p:grpSp>
      <p:grpSp>
        <p:nvGrpSpPr>
          <p:cNvPr id="28" name="组合 27"/>
          <p:cNvGrpSpPr/>
          <p:nvPr/>
        </p:nvGrpSpPr>
        <p:grpSpPr>
          <a:xfrm>
            <a:off x="152534" y="733485"/>
            <a:ext cx="7500658" cy="645160"/>
            <a:chOff x="657211" y="372731"/>
            <a:chExt cx="7500658" cy="766836"/>
          </a:xfrm>
        </p:grpSpPr>
        <p:sp>
          <p:nvSpPr>
            <p:cNvPr id="29" name="文本框 28"/>
            <p:cNvSpPr txBox="1"/>
            <p:nvPr/>
          </p:nvSpPr>
          <p:spPr>
            <a:xfrm>
              <a:off x="657211" y="372731"/>
              <a:ext cx="2472055" cy="766836"/>
            </a:xfrm>
            <a:prstGeom prst="rect">
              <a:avLst/>
            </a:prstGeom>
            <a:noFill/>
          </p:spPr>
          <p:txBody>
            <a:bodyPr wrap="none" rtlCol="0">
              <a:spAutoFit/>
            </a:bodyPr>
            <a:lstStyle/>
            <a:p>
              <a:r>
                <a:rPr lang="zh-CN" altLang="en-US" sz="3600" b="1" dirty="0">
                  <a:latin typeface="Times New Roman" panose="02020603050405020304" charset="0"/>
                  <a:ea typeface="思源黑体" panose="020B0400000000000000" charset="-122"/>
                  <a:cs typeface="字魂105号-简雅黑" panose="00000500000000000000" pitchFamily="2" charset="-122"/>
                </a:rPr>
                <a:t>输入副标题</a:t>
              </a:r>
            </a:p>
          </p:txBody>
        </p:sp>
        <p:sp>
          <p:nvSpPr>
            <p:cNvPr id="30" name="文本框 29"/>
            <p:cNvSpPr txBox="1"/>
            <p:nvPr/>
          </p:nvSpPr>
          <p:spPr>
            <a:xfrm>
              <a:off x="3052782" y="634476"/>
              <a:ext cx="5105087" cy="473989"/>
            </a:xfrm>
            <a:prstGeom prst="rect">
              <a:avLst/>
            </a:prstGeom>
            <a:noFill/>
          </p:spPr>
          <p:txBody>
            <a:bodyPr wrap="square">
              <a:spAutoFit/>
            </a:bodyPr>
            <a:lstStyle/>
            <a:p>
              <a:r>
                <a:rPr lang="zh-CN" altLang="en-US" sz="2000" dirty="0">
                  <a:solidFill>
                    <a:schemeClr val="tx1">
                      <a:lumMod val="50000"/>
                      <a:lumOff val="50000"/>
                    </a:schemeClr>
                  </a:solidFill>
                  <a:latin typeface="Times New Roman" panose="02020603050405020304" charset="0"/>
                  <a:ea typeface="思源黑体" panose="020B0400000000000000" charset="-122"/>
                  <a:cs typeface="字魂105号-简雅黑" panose="00000500000000000000" pitchFamily="2" charset="-122"/>
                </a:rPr>
                <a:t>输入标题文本输入标题文本</a:t>
              </a:r>
            </a:p>
          </p:txBody>
        </p:sp>
      </p:grpSp>
      <p:grpSp>
        <p:nvGrpSpPr>
          <p:cNvPr id="33" name="组合 32"/>
          <p:cNvGrpSpPr/>
          <p:nvPr/>
        </p:nvGrpSpPr>
        <p:grpSpPr>
          <a:xfrm>
            <a:off x="152399" y="203835"/>
            <a:ext cx="3330113" cy="402590"/>
            <a:chOff x="71120" y="140825"/>
            <a:chExt cx="3330137" cy="402944"/>
          </a:xfrm>
        </p:grpSpPr>
        <p:sp>
          <p:nvSpPr>
            <p:cNvPr id="36" name="箭头: 五边形 12"/>
            <p:cNvSpPr/>
            <p:nvPr/>
          </p:nvSpPr>
          <p:spPr>
            <a:xfrm>
              <a:off x="71120" y="140825"/>
              <a:ext cx="2052000" cy="402944"/>
            </a:xfrm>
            <a:prstGeom prst="homePlate">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ndParaRPr>
            </a:p>
          </p:txBody>
        </p:sp>
        <p:grpSp>
          <p:nvGrpSpPr>
            <p:cNvPr id="2" name="组合 1"/>
            <p:cNvGrpSpPr/>
            <p:nvPr/>
          </p:nvGrpSpPr>
          <p:grpSpPr>
            <a:xfrm>
              <a:off x="2340281" y="243437"/>
              <a:ext cx="1060976" cy="197719"/>
              <a:chOff x="2365452" y="630077"/>
              <a:chExt cx="654717" cy="122010"/>
            </a:xfrm>
          </p:grpSpPr>
          <p:sp>
            <p:nvSpPr>
              <p:cNvPr id="32" name="椭圆 31"/>
              <p:cNvSpPr/>
              <p:nvPr/>
            </p:nvSpPr>
            <p:spPr>
              <a:xfrm>
                <a:off x="2365452" y="630077"/>
                <a:ext cx="122010" cy="122010"/>
              </a:xfrm>
              <a:prstGeom prst="ellipse">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7F161B"/>
                  </a:solidFill>
                </a:endParaRPr>
              </a:p>
            </p:txBody>
          </p:sp>
          <p:sp>
            <p:nvSpPr>
              <p:cNvPr id="35" name="椭圆 34"/>
              <p:cNvSpPr/>
              <p:nvPr/>
            </p:nvSpPr>
            <p:spPr>
              <a:xfrm>
                <a:off x="2630909" y="630077"/>
                <a:ext cx="122010" cy="122010"/>
              </a:xfrm>
              <a:prstGeom prst="ellipse">
                <a:avLst/>
              </a:prstGeom>
              <a:solidFill>
                <a:srgbClr val="9A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9A0001"/>
                  </a:solidFill>
                </a:endParaRPr>
              </a:p>
            </p:txBody>
          </p:sp>
          <p:sp>
            <p:nvSpPr>
              <p:cNvPr id="43" name="椭圆 42"/>
              <p:cNvSpPr/>
              <p:nvPr/>
            </p:nvSpPr>
            <p:spPr>
              <a:xfrm>
                <a:off x="2898159" y="630077"/>
                <a:ext cx="122010" cy="122010"/>
              </a:xfrm>
              <a:prstGeom prst="ellipse">
                <a:avLst/>
              </a:prstGeom>
              <a:solidFill>
                <a:srgbClr val="9A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7F161B"/>
                  </a:solidFill>
                </a:endParaRPr>
              </a:p>
            </p:txBody>
          </p:sp>
        </p:grpSp>
      </p:grpSp>
      <p:grpSp>
        <p:nvGrpSpPr>
          <p:cNvPr id="5" name="组合 4"/>
          <p:cNvGrpSpPr/>
          <p:nvPr/>
        </p:nvGrpSpPr>
        <p:grpSpPr>
          <a:xfrm>
            <a:off x="-1" y="6197598"/>
            <a:ext cx="12192001" cy="533440"/>
            <a:chOff x="-1" y="6197598"/>
            <a:chExt cx="12192001" cy="53344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9624" y="6210298"/>
              <a:ext cx="1321878" cy="520740"/>
            </a:xfrm>
            <a:prstGeom prst="rect">
              <a:avLst/>
            </a:prstGeom>
          </p:spPr>
        </p:pic>
        <p:grpSp>
          <p:nvGrpSpPr>
            <p:cNvPr id="7" name="组合 6"/>
            <p:cNvGrpSpPr/>
            <p:nvPr/>
          </p:nvGrpSpPr>
          <p:grpSpPr>
            <a:xfrm>
              <a:off x="-1" y="6197598"/>
              <a:ext cx="12192001" cy="431800"/>
              <a:chOff x="-1" y="6197598"/>
              <a:chExt cx="12192001" cy="431800"/>
            </a:xfrm>
          </p:grpSpPr>
          <p:pic>
            <p:nvPicPr>
              <p:cNvPr id="8" name="图片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6197598"/>
                <a:ext cx="5105399" cy="431800"/>
              </a:xfrm>
              <a:prstGeom prst="rect">
                <a:avLst/>
              </a:prstGeom>
            </p:spPr>
          </p:pic>
          <p:pic>
            <p:nvPicPr>
              <p:cNvPr id="9" name="图片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295728" y="6210298"/>
                <a:ext cx="4896272" cy="419100"/>
              </a:xfrm>
              <a:prstGeom prst="rect">
                <a:avLst/>
              </a:prstGeom>
            </p:spPr>
          </p:pic>
        </p:gr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00"/>
                                        <p:tgtEl>
                                          <p:spTgt spid="40"/>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barn(inVertical)">
                                      <p:cBhvr>
                                        <p:cTn id="1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21791" y="1857321"/>
            <a:ext cx="8856603" cy="3605039"/>
            <a:chOff x="958541" y="2282824"/>
            <a:chExt cx="7943480" cy="3162450"/>
          </a:xfrm>
        </p:grpSpPr>
        <p:grpSp>
          <p:nvGrpSpPr>
            <p:cNvPr id="5" name="Group 1"/>
            <p:cNvGrpSpPr/>
            <p:nvPr/>
          </p:nvGrpSpPr>
          <p:grpSpPr>
            <a:xfrm>
              <a:off x="1220521" y="3456985"/>
              <a:ext cx="7447355" cy="616594"/>
              <a:chOff x="7219653" y="6858000"/>
              <a:chExt cx="8011868" cy="635001"/>
            </a:xfrm>
          </p:grpSpPr>
          <p:sp>
            <p:nvSpPr>
              <p:cNvPr id="23" name="Shape 332" descr="Freeform 7"/>
              <p:cNvSpPr/>
              <p:nvPr/>
            </p:nvSpPr>
            <p:spPr>
              <a:xfrm>
                <a:off x="7219653" y="6858000"/>
                <a:ext cx="2776294" cy="635001"/>
              </a:xfrm>
              <a:custGeom>
                <a:avLst/>
                <a:gdLst/>
                <a:ahLst/>
                <a:cxnLst>
                  <a:cxn ang="0">
                    <a:pos x="wd2" y="hd2"/>
                  </a:cxn>
                  <a:cxn ang="5400000">
                    <a:pos x="wd2" y="hd2"/>
                  </a:cxn>
                  <a:cxn ang="10800000">
                    <a:pos x="wd2" y="hd2"/>
                  </a:cxn>
                  <a:cxn ang="16200000">
                    <a:pos x="wd2" y="hd2"/>
                  </a:cxn>
                </a:cxnLst>
                <a:rect l="0" t="0" r="r" b="b"/>
                <a:pathLst>
                  <a:path w="21586" h="21600" extrusionOk="0">
                    <a:moveTo>
                      <a:pt x="19206" y="21600"/>
                    </a:moveTo>
                    <a:cubicBezTo>
                      <a:pt x="228" y="21600"/>
                      <a:pt x="228" y="21600"/>
                      <a:pt x="228" y="21600"/>
                    </a:cubicBezTo>
                    <a:cubicBezTo>
                      <a:pt x="114" y="21600"/>
                      <a:pt x="0" y="21225"/>
                      <a:pt x="0" y="20851"/>
                    </a:cubicBezTo>
                    <a:cubicBezTo>
                      <a:pt x="0" y="624"/>
                      <a:pt x="0" y="624"/>
                      <a:pt x="0" y="624"/>
                    </a:cubicBezTo>
                    <a:cubicBezTo>
                      <a:pt x="0" y="250"/>
                      <a:pt x="114" y="0"/>
                      <a:pt x="228" y="0"/>
                    </a:cubicBezTo>
                    <a:cubicBezTo>
                      <a:pt x="19206" y="0"/>
                      <a:pt x="19206" y="0"/>
                      <a:pt x="19206" y="0"/>
                    </a:cubicBezTo>
                    <a:cubicBezTo>
                      <a:pt x="19292" y="0"/>
                      <a:pt x="19349" y="125"/>
                      <a:pt x="19377" y="250"/>
                    </a:cubicBezTo>
                    <a:cubicBezTo>
                      <a:pt x="21543" y="10363"/>
                      <a:pt x="21543" y="10363"/>
                      <a:pt x="21543" y="10363"/>
                    </a:cubicBezTo>
                    <a:cubicBezTo>
                      <a:pt x="21600" y="10613"/>
                      <a:pt x="21600" y="10862"/>
                      <a:pt x="21543" y="11112"/>
                    </a:cubicBezTo>
                    <a:cubicBezTo>
                      <a:pt x="19377" y="21225"/>
                      <a:pt x="19377" y="21225"/>
                      <a:pt x="19377" y="21225"/>
                    </a:cubicBezTo>
                    <a:cubicBezTo>
                      <a:pt x="19349" y="21475"/>
                      <a:pt x="19292" y="21600"/>
                      <a:pt x="19206" y="21600"/>
                    </a:cubicBezTo>
                    <a:close/>
                  </a:path>
                </a:pathLst>
              </a:custGeom>
              <a:solidFill>
                <a:srgbClr val="9A0001"/>
              </a:solidFill>
              <a:ln w="12700">
                <a:miter lim="400000"/>
              </a:ln>
            </p:spPr>
            <p:txBody>
              <a:bodyPr lIns="45719" rIns="45719"/>
              <a:lstStyle/>
              <a:p>
                <a:endParaRPr sz="1100">
                  <a:solidFill>
                    <a:schemeClr val="tx1">
                      <a:lumMod val="50000"/>
                      <a:lumOff val="50000"/>
                    </a:schemeClr>
                  </a:solidFill>
                  <a:latin typeface="FZShengShiKaiShuS-EB-GB" panose="02000000000000000000" pitchFamily="2" charset="-122"/>
                  <a:ea typeface="FZShengShiKaiShuS-EB-GB" panose="02000000000000000000" pitchFamily="2" charset="-122"/>
                </a:endParaRPr>
              </a:p>
            </p:txBody>
          </p:sp>
          <p:sp>
            <p:nvSpPr>
              <p:cNvPr id="24" name="Shape 333" descr="Freeform 8"/>
              <p:cNvSpPr/>
              <p:nvPr/>
            </p:nvSpPr>
            <p:spPr>
              <a:xfrm>
                <a:off x="9861655" y="6858000"/>
                <a:ext cx="2752079" cy="635001"/>
              </a:xfrm>
              <a:custGeom>
                <a:avLst/>
                <a:gdLst/>
                <a:ahLst/>
                <a:cxnLst>
                  <a:cxn ang="0">
                    <a:pos x="wd2" y="hd2"/>
                  </a:cxn>
                  <a:cxn ang="5400000">
                    <a:pos x="wd2" y="hd2"/>
                  </a:cxn>
                  <a:cxn ang="10800000">
                    <a:pos x="wd2" y="hd2"/>
                  </a:cxn>
                  <a:cxn ang="16200000">
                    <a:pos x="wd2" y="hd2"/>
                  </a:cxn>
                </a:cxnLst>
                <a:rect l="0" t="0" r="r" b="b"/>
                <a:pathLst>
                  <a:path w="21533" h="21600" extrusionOk="0">
                    <a:moveTo>
                      <a:pt x="19137" y="21600"/>
                    </a:moveTo>
                    <a:cubicBezTo>
                      <a:pt x="234" y="21600"/>
                      <a:pt x="234" y="21600"/>
                      <a:pt x="234" y="21600"/>
                    </a:cubicBezTo>
                    <a:cubicBezTo>
                      <a:pt x="33" y="21600"/>
                      <a:pt x="-53" y="20976"/>
                      <a:pt x="33" y="20476"/>
                    </a:cubicBezTo>
                    <a:cubicBezTo>
                      <a:pt x="2041" y="11112"/>
                      <a:pt x="2041" y="11112"/>
                      <a:pt x="2041" y="11112"/>
                    </a:cubicBezTo>
                    <a:cubicBezTo>
                      <a:pt x="2098" y="10862"/>
                      <a:pt x="2098" y="10613"/>
                      <a:pt x="2041" y="10363"/>
                    </a:cubicBezTo>
                    <a:cubicBezTo>
                      <a:pt x="33" y="999"/>
                      <a:pt x="33" y="999"/>
                      <a:pt x="33" y="999"/>
                    </a:cubicBezTo>
                    <a:cubicBezTo>
                      <a:pt x="-53" y="499"/>
                      <a:pt x="33" y="0"/>
                      <a:pt x="234" y="0"/>
                    </a:cubicBezTo>
                    <a:cubicBezTo>
                      <a:pt x="19137" y="0"/>
                      <a:pt x="19137" y="0"/>
                      <a:pt x="19137" y="0"/>
                    </a:cubicBezTo>
                    <a:cubicBezTo>
                      <a:pt x="19195" y="0"/>
                      <a:pt x="19281" y="125"/>
                      <a:pt x="19310" y="250"/>
                    </a:cubicBezTo>
                    <a:cubicBezTo>
                      <a:pt x="21490" y="10363"/>
                      <a:pt x="21490" y="10363"/>
                      <a:pt x="21490" y="10363"/>
                    </a:cubicBezTo>
                    <a:cubicBezTo>
                      <a:pt x="21547" y="10613"/>
                      <a:pt x="21547" y="10862"/>
                      <a:pt x="21490" y="11112"/>
                    </a:cubicBezTo>
                    <a:cubicBezTo>
                      <a:pt x="19310" y="21225"/>
                      <a:pt x="19310" y="21225"/>
                      <a:pt x="19310" y="21225"/>
                    </a:cubicBezTo>
                    <a:cubicBezTo>
                      <a:pt x="19281" y="21475"/>
                      <a:pt x="19195" y="21600"/>
                      <a:pt x="19137" y="21600"/>
                    </a:cubicBezTo>
                    <a:close/>
                  </a:path>
                </a:pathLst>
              </a:custGeom>
              <a:solidFill>
                <a:schemeClr val="tx1">
                  <a:lumMod val="65000"/>
                  <a:lumOff val="35000"/>
                </a:schemeClr>
              </a:solidFill>
              <a:ln w="12700">
                <a:miter lim="400000"/>
              </a:ln>
            </p:spPr>
            <p:txBody>
              <a:bodyPr lIns="45719" rIns="45719"/>
              <a:lstStyle/>
              <a:p>
                <a:endParaRPr sz="1100">
                  <a:solidFill>
                    <a:schemeClr val="tx1">
                      <a:lumMod val="50000"/>
                      <a:lumOff val="50000"/>
                    </a:schemeClr>
                  </a:solidFill>
                  <a:latin typeface="FZShengShiKaiShuS-EB-GB" panose="02000000000000000000" pitchFamily="2" charset="-122"/>
                  <a:ea typeface="FZShengShiKaiShuS-EB-GB" panose="02000000000000000000" pitchFamily="2" charset="-122"/>
                </a:endParaRPr>
              </a:p>
            </p:txBody>
          </p:sp>
          <p:sp>
            <p:nvSpPr>
              <p:cNvPr id="25" name="Shape 334" descr="Freeform 9"/>
              <p:cNvSpPr/>
              <p:nvPr/>
            </p:nvSpPr>
            <p:spPr>
              <a:xfrm>
                <a:off x="12479375" y="6858000"/>
                <a:ext cx="2752146" cy="635001"/>
              </a:xfrm>
              <a:custGeom>
                <a:avLst/>
                <a:gdLst/>
                <a:ahLst/>
                <a:cxnLst>
                  <a:cxn ang="0">
                    <a:pos x="wd2" y="hd2"/>
                  </a:cxn>
                  <a:cxn ang="5400000">
                    <a:pos x="wd2" y="hd2"/>
                  </a:cxn>
                  <a:cxn ang="10800000">
                    <a:pos x="wd2" y="hd2"/>
                  </a:cxn>
                  <a:cxn ang="16200000">
                    <a:pos x="wd2" y="hd2"/>
                  </a:cxn>
                </a:cxnLst>
                <a:rect l="0" t="0" r="r" b="b"/>
                <a:pathLst>
                  <a:path w="21533" h="21600" extrusionOk="0">
                    <a:moveTo>
                      <a:pt x="19138" y="21600"/>
                    </a:moveTo>
                    <a:cubicBezTo>
                      <a:pt x="206" y="21600"/>
                      <a:pt x="206" y="21600"/>
                      <a:pt x="206" y="21600"/>
                    </a:cubicBezTo>
                    <a:cubicBezTo>
                      <a:pt x="34" y="21600"/>
                      <a:pt x="-52" y="20976"/>
                      <a:pt x="34" y="20476"/>
                    </a:cubicBezTo>
                    <a:cubicBezTo>
                      <a:pt x="2042" y="11112"/>
                      <a:pt x="2042" y="11112"/>
                      <a:pt x="2042" y="11112"/>
                    </a:cubicBezTo>
                    <a:cubicBezTo>
                      <a:pt x="2099" y="10862"/>
                      <a:pt x="2099" y="10613"/>
                      <a:pt x="2042" y="10363"/>
                    </a:cubicBezTo>
                    <a:cubicBezTo>
                      <a:pt x="34" y="999"/>
                      <a:pt x="34" y="999"/>
                      <a:pt x="34" y="999"/>
                    </a:cubicBezTo>
                    <a:cubicBezTo>
                      <a:pt x="-52" y="499"/>
                      <a:pt x="34" y="0"/>
                      <a:pt x="206" y="0"/>
                    </a:cubicBezTo>
                    <a:cubicBezTo>
                      <a:pt x="19138" y="0"/>
                      <a:pt x="19138" y="0"/>
                      <a:pt x="19138" y="0"/>
                    </a:cubicBezTo>
                    <a:cubicBezTo>
                      <a:pt x="19196" y="0"/>
                      <a:pt x="19282" y="125"/>
                      <a:pt x="19311" y="250"/>
                    </a:cubicBezTo>
                    <a:cubicBezTo>
                      <a:pt x="21491" y="10363"/>
                      <a:pt x="21491" y="10363"/>
                      <a:pt x="21491" y="10363"/>
                    </a:cubicBezTo>
                    <a:cubicBezTo>
                      <a:pt x="21548" y="10613"/>
                      <a:pt x="21548" y="10862"/>
                      <a:pt x="21491" y="11112"/>
                    </a:cubicBezTo>
                    <a:cubicBezTo>
                      <a:pt x="19311" y="21225"/>
                      <a:pt x="19311" y="21225"/>
                      <a:pt x="19311" y="21225"/>
                    </a:cubicBezTo>
                    <a:cubicBezTo>
                      <a:pt x="19282" y="21475"/>
                      <a:pt x="19196" y="21600"/>
                      <a:pt x="19138" y="21600"/>
                    </a:cubicBezTo>
                    <a:close/>
                  </a:path>
                </a:pathLst>
              </a:custGeom>
              <a:solidFill>
                <a:srgbClr val="9A0001"/>
              </a:solidFill>
              <a:ln w="12700">
                <a:miter lim="400000"/>
              </a:ln>
            </p:spPr>
            <p:txBody>
              <a:bodyPr lIns="45719" rIns="45719"/>
              <a:lstStyle/>
              <a:p>
                <a:endParaRPr sz="1100">
                  <a:solidFill>
                    <a:schemeClr val="tx1">
                      <a:lumMod val="50000"/>
                      <a:lumOff val="50000"/>
                    </a:schemeClr>
                  </a:solidFill>
                  <a:latin typeface="FZShengShiKaiShuS-EB-GB" panose="02000000000000000000" pitchFamily="2" charset="-122"/>
                  <a:ea typeface="FZShengShiKaiShuS-EB-GB" panose="02000000000000000000" pitchFamily="2" charset="-122"/>
                </a:endParaRPr>
              </a:p>
            </p:txBody>
          </p:sp>
        </p:grpSp>
        <p:sp>
          <p:nvSpPr>
            <p:cNvPr id="6" name="TextBox 27"/>
            <p:cNvSpPr txBox="1"/>
            <p:nvPr/>
          </p:nvSpPr>
          <p:spPr bwMode="auto">
            <a:xfrm>
              <a:off x="1838443" y="3543876"/>
              <a:ext cx="985858" cy="403855"/>
            </a:xfrm>
            <a:prstGeom prst="rect">
              <a:avLst/>
            </a:prstGeom>
            <a:noFill/>
          </p:spPr>
          <p:txBody>
            <a:bodyPr wrap="none">
              <a:spAutoFit/>
            </a:bodyPr>
            <a:lstStyle/>
            <a:p>
              <a:pPr defTabSz="1828165" fontAlgn="auto">
                <a:spcBef>
                  <a:spcPts val="0"/>
                </a:spcBef>
                <a:spcAft>
                  <a:spcPts val="0"/>
                </a:spcAft>
                <a:defRPr/>
              </a:pPr>
              <a:r>
                <a:rPr lang="zh-CN" altLang="en-US" sz="2400" b="1" dirty="0">
                  <a:solidFill>
                    <a:schemeClr val="bg1"/>
                  </a:solidFill>
                  <a:latin typeface="Times New Roman" panose="02020603050405020304" charset="0"/>
                  <a:ea typeface="思源黑体" panose="020B0400000000000000" charset="-122"/>
                  <a:cs typeface="Lato" pitchFamily="34" charset="0"/>
                </a:rPr>
                <a:t>第一站</a:t>
              </a:r>
            </a:p>
          </p:txBody>
        </p:sp>
        <p:sp>
          <p:nvSpPr>
            <p:cNvPr id="7" name="TextBox 28"/>
            <p:cNvSpPr txBox="1"/>
            <p:nvPr/>
          </p:nvSpPr>
          <p:spPr bwMode="auto">
            <a:xfrm>
              <a:off x="4378211" y="3562788"/>
              <a:ext cx="985858" cy="403855"/>
            </a:xfrm>
            <a:prstGeom prst="rect">
              <a:avLst/>
            </a:prstGeom>
            <a:noFill/>
          </p:spPr>
          <p:txBody>
            <a:bodyPr wrap="none">
              <a:spAutoFit/>
            </a:bodyPr>
            <a:lstStyle/>
            <a:p>
              <a:pPr defTabSz="1828165" fontAlgn="auto">
                <a:spcBef>
                  <a:spcPts val="0"/>
                </a:spcBef>
                <a:spcAft>
                  <a:spcPts val="0"/>
                </a:spcAft>
                <a:defRPr/>
              </a:pPr>
              <a:r>
                <a:rPr lang="zh-CN" altLang="en-US" sz="2400" b="1" dirty="0">
                  <a:solidFill>
                    <a:schemeClr val="bg1"/>
                  </a:solidFill>
                  <a:latin typeface="Times New Roman" panose="02020603050405020304" charset="0"/>
                  <a:ea typeface="思源黑体" panose="020B0400000000000000" charset="-122"/>
                  <a:cs typeface="Lato" pitchFamily="34" charset="0"/>
                </a:rPr>
                <a:t>第二站</a:t>
              </a:r>
            </a:p>
          </p:txBody>
        </p:sp>
        <p:sp>
          <p:nvSpPr>
            <p:cNvPr id="8" name="TextBox 29"/>
            <p:cNvSpPr txBox="1"/>
            <p:nvPr/>
          </p:nvSpPr>
          <p:spPr bwMode="auto">
            <a:xfrm>
              <a:off x="6895997" y="3562788"/>
              <a:ext cx="985858" cy="403855"/>
            </a:xfrm>
            <a:prstGeom prst="rect">
              <a:avLst/>
            </a:prstGeom>
            <a:noFill/>
          </p:spPr>
          <p:txBody>
            <a:bodyPr wrap="none">
              <a:spAutoFit/>
            </a:bodyPr>
            <a:lstStyle/>
            <a:p>
              <a:pPr defTabSz="1828165" fontAlgn="auto">
                <a:spcBef>
                  <a:spcPts val="0"/>
                </a:spcBef>
                <a:spcAft>
                  <a:spcPts val="0"/>
                </a:spcAft>
                <a:defRPr/>
              </a:pPr>
              <a:r>
                <a:rPr lang="zh-CN" altLang="en-US" sz="2400" b="1" dirty="0">
                  <a:solidFill>
                    <a:schemeClr val="bg1"/>
                  </a:solidFill>
                  <a:latin typeface="Times New Roman" panose="02020603050405020304" charset="0"/>
                  <a:ea typeface="思源黑体" panose="020B0400000000000000" charset="-122"/>
                  <a:cs typeface="Lato" pitchFamily="34" charset="0"/>
                </a:rPr>
                <a:t>第三站</a:t>
              </a:r>
            </a:p>
          </p:txBody>
        </p:sp>
        <p:cxnSp>
          <p:nvCxnSpPr>
            <p:cNvPr id="10" name="Straight Connector 34"/>
            <p:cNvCxnSpPr/>
            <p:nvPr/>
          </p:nvCxnSpPr>
          <p:spPr>
            <a:xfrm>
              <a:off x="2326653" y="4103903"/>
              <a:ext cx="0" cy="31580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37"/>
            <p:cNvCxnSpPr/>
            <p:nvPr/>
          </p:nvCxnSpPr>
          <p:spPr>
            <a:xfrm>
              <a:off x="4892471" y="3095363"/>
              <a:ext cx="0" cy="31580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39"/>
            <p:cNvCxnSpPr/>
            <p:nvPr/>
          </p:nvCxnSpPr>
          <p:spPr>
            <a:xfrm>
              <a:off x="7412471" y="4103903"/>
              <a:ext cx="0" cy="31580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4" name="Group 41"/>
            <p:cNvGrpSpPr/>
            <p:nvPr/>
          </p:nvGrpSpPr>
          <p:grpSpPr>
            <a:xfrm>
              <a:off x="958541" y="4573342"/>
              <a:ext cx="2792374" cy="871931"/>
              <a:chOff x="5203721" y="7934561"/>
              <a:chExt cx="4076430" cy="1923249"/>
            </a:xfrm>
          </p:grpSpPr>
          <p:sp>
            <p:nvSpPr>
              <p:cNvPr id="21" name="Subtitle 2"/>
              <p:cNvSpPr txBox="1"/>
              <p:nvPr/>
            </p:nvSpPr>
            <p:spPr>
              <a:xfrm>
                <a:off x="5203721" y="8366186"/>
                <a:ext cx="4076430" cy="1491624"/>
              </a:xfrm>
              <a:prstGeom prst="rect">
                <a:avLst/>
              </a:prstGeom>
            </p:spPr>
            <p:txBody>
              <a:bodyPr vert="horz" wrap="square" lIns="217490" tIns="108745" rIns="217490" bIns="108745"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nSpc>
                    <a:spcPct val="150000"/>
                  </a:lnSpc>
                </a:pPr>
                <a:r>
                  <a:rPr lang="zh-CN" altLang="en-US" sz="1200" dirty="0">
                    <a:solidFill>
                      <a:schemeClr val="tx1"/>
                    </a:solidFill>
                    <a:latin typeface="Times New Roman" panose="02020603050405020304" charset="0"/>
                    <a:ea typeface="思源黑体" panose="020B0400000000000000" charset="-122"/>
                  </a:rPr>
                  <a:t>点击此处输入标题文本点击此处输入标题文本点击此处输入标题文本</a:t>
                </a:r>
              </a:p>
            </p:txBody>
          </p:sp>
          <p:sp>
            <p:nvSpPr>
              <p:cNvPr id="22" name="TextBox 66"/>
              <p:cNvSpPr txBox="1"/>
              <p:nvPr/>
            </p:nvSpPr>
            <p:spPr>
              <a:xfrm>
                <a:off x="6015730" y="7934561"/>
                <a:ext cx="2567444" cy="771614"/>
              </a:xfrm>
              <a:prstGeom prst="rect">
                <a:avLst/>
              </a:prstGeom>
              <a:noFill/>
            </p:spPr>
            <p:txBody>
              <a:bodyPr wrap="none" rtlCol="0" anchor="ctr" anchorCtr="0">
                <a:spAutoFit/>
              </a:bodyPr>
              <a:lstStyle/>
              <a:p>
                <a:pPr algn="r"/>
                <a:r>
                  <a:rPr lang="zh-CN" altLang="en-US" sz="2000" dirty="0">
                    <a:latin typeface="Times New Roman" panose="02020603050405020304" charset="0"/>
                    <a:ea typeface="思源黑体" panose="020B0400000000000000" charset="-122"/>
                  </a:rPr>
                  <a:t>输入副标题文本</a:t>
                </a:r>
                <a:endParaRPr lang="zh-CN" altLang="en-US" sz="2000" dirty="0">
                  <a:solidFill>
                    <a:schemeClr val="tx1">
                      <a:lumMod val="75000"/>
                      <a:lumOff val="25000"/>
                    </a:schemeClr>
                  </a:solidFill>
                  <a:latin typeface="Times New Roman" panose="02020603050405020304" charset="0"/>
                  <a:ea typeface="思源黑体" panose="020B0400000000000000" charset="-122"/>
                </a:endParaRPr>
              </a:p>
            </p:txBody>
          </p:sp>
        </p:grpSp>
        <p:sp>
          <p:nvSpPr>
            <p:cNvPr id="15" name="Subtitle 2"/>
            <p:cNvSpPr txBox="1"/>
            <p:nvPr/>
          </p:nvSpPr>
          <p:spPr>
            <a:xfrm>
              <a:off x="3495702" y="2493546"/>
              <a:ext cx="2792374" cy="676248"/>
            </a:xfrm>
            <a:prstGeom prst="rect">
              <a:avLst/>
            </a:prstGeom>
          </p:spPr>
          <p:txBody>
            <a:bodyPr vert="horz" wrap="square" lIns="217490" tIns="108745" rIns="217490" bIns="108745"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nSpc>
                  <a:spcPct val="150000"/>
                </a:lnSpc>
              </a:pPr>
              <a:r>
                <a:rPr lang="zh-CN" altLang="en-US" sz="1200" dirty="0">
                  <a:solidFill>
                    <a:schemeClr val="tx1"/>
                  </a:solidFill>
                  <a:latin typeface="Times New Roman" panose="02020603050405020304" charset="0"/>
                  <a:ea typeface="思源黑体" panose="020B0400000000000000" charset="-122"/>
                </a:rPr>
                <a:t>点击此处输入标题文本点击此处输入标题文本点击此处输入标题文本</a:t>
              </a:r>
            </a:p>
          </p:txBody>
        </p:sp>
        <p:sp>
          <p:nvSpPr>
            <p:cNvPr id="16" name="TextBox 66"/>
            <p:cNvSpPr txBox="1"/>
            <p:nvPr/>
          </p:nvSpPr>
          <p:spPr>
            <a:xfrm>
              <a:off x="4020039" y="2282824"/>
              <a:ext cx="1758712" cy="349822"/>
            </a:xfrm>
            <a:prstGeom prst="rect">
              <a:avLst/>
            </a:prstGeom>
            <a:noFill/>
          </p:spPr>
          <p:txBody>
            <a:bodyPr wrap="none" rtlCol="0" anchor="ctr" anchorCtr="0">
              <a:spAutoFit/>
            </a:bodyPr>
            <a:lstStyle/>
            <a:p>
              <a:pPr algn="r"/>
              <a:r>
                <a:rPr lang="zh-CN" altLang="en-US" sz="2000" dirty="0">
                  <a:latin typeface="Times New Roman" panose="02020603050405020304" charset="0"/>
                  <a:ea typeface="思源黑体" panose="020B0400000000000000" charset="-122"/>
                </a:rPr>
                <a:t>输入副标题文本</a:t>
              </a:r>
              <a:endParaRPr lang="zh-CN" altLang="en-US" sz="2000" dirty="0">
                <a:solidFill>
                  <a:schemeClr val="tx1">
                    <a:lumMod val="75000"/>
                    <a:lumOff val="25000"/>
                  </a:schemeClr>
                </a:solidFill>
                <a:latin typeface="Times New Roman" panose="02020603050405020304" charset="0"/>
                <a:ea typeface="思源黑体" panose="020B0400000000000000" charset="-122"/>
              </a:endParaRPr>
            </a:p>
          </p:txBody>
        </p:sp>
        <p:sp>
          <p:nvSpPr>
            <p:cNvPr id="17" name="Subtitle 2"/>
            <p:cNvSpPr txBox="1"/>
            <p:nvPr/>
          </p:nvSpPr>
          <p:spPr>
            <a:xfrm>
              <a:off x="6109647" y="4768980"/>
              <a:ext cx="2792374" cy="676248"/>
            </a:xfrm>
            <a:prstGeom prst="rect">
              <a:avLst/>
            </a:prstGeom>
          </p:spPr>
          <p:txBody>
            <a:bodyPr vert="horz" wrap="square" lIns="217490" tIns="108745" rIns="217490" bIns="108745"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nSpc>
                  <a:spcPct val="150000"/>
                </a:lnSpc>
              </a:pPr>
              <a:r>
                <a:rPr lang="zh-CN" altLang="en-US" sz="1200" dirty="0">
                  <a:solidFill>
                    <a:schemeClr val="tx1"/>
                  </a:solidFill>
                  <a:latin typeface="Times New Roman" panose="02020603050405020304" charset="0"/>
                  <a:ea typeface="思源黑体" panose="020B0400000000000000" charset="-122"/>
                </a:rPr>
                <a:t>点击此处输入标题文本点击此处输入标题文本点击此处输入标题文本</a:t>
              </a:r>
            </a:p>
          </p:txBody>
        </p:sp>
        <p:sp>
          <p:nvSpPr>
            <p:cNvPr id="18" name="TextBox 66"/>
            <p:cNvSpPr txBox="1"/>
            <p:nvPr/>
          </p:nvSpPr>
          <p:spPr>
            <a:xfrm>
              <a:off x="6573043" y="4570512"/>
              <a:ext cx="1758712" cy="349822"/>
            </a:xfrm>
            <a:prstGeom prst="rect">
              <a:avLst/>
            </a:prstGeom>
            <a:noFill/>
          </p:spPr>
          <p:txBody>
            <a:bodyPr wrap="none" rtlCol="0" anchor="ctr" anchorCtr="0">
              <a:spAutoFit/>
            </a:bodyPr>
            <a:lstStyle/>
            <a:p>
              <a:pPr algn="r"/>
              <a:r>
                <a:rPr lang="zh-CN" altLang="en-US" sz="2000" dirty="0">
                  <a:latin typeface="Times New Roman" panose="02020603050405020304" charset="0"/>
                  <a:ea typeface="思源黑体" panose="020B0400000000000000" charset="-122"/>
                </a:rPr>
                <a:t>输入副标题文本</a:t>
              </a:r>
              <a:endParaRPr lang="zh-CN" altLang="en-US" sz="2000" dirty="0">
                <a:solidFill>
                  <a:schemeClr val="tx1">
                    <a:lumMod val="75000"/>
                    <a:lumOff val="25000"/>
                  </a:schemeClr>
                </a:solidFill>
                <a:latin typeface="Times New Roman" panose="02020603050405020304" charset="0"/>
                <a:ea typeface="思源黑体" panose="020B0400000000000000" charset="-122"/>
              </a:endParaRPr>
            </a:p>
          </p:txBody>
        </p:sp>
      </p:grpSp>
      <p:grpSp>
        <p:nvGrpSpPr>
          <p:cNvPr id="68" name="组合 67"/>
          <p:cNvGrpSpPr/>
          <p:nvPr/>
        </p:nvGrpSpPr>
        <p:grpSpPr>
          <a:xfrm>
            <a:off x="311150" y="233680"/>
            <a:ext cx="5105400" cy="1555750"/>
            <a:chOff x="747" y="512"/>
            <a:chExt cx="8040" cy="2450"/>
          </a:xfrm>
        </p:grpSpPr>
        <p:grpSp>
          <p:nvGrpSpPr>
            <p:cNvPr id="36" name="组合 35"/>
            <p:cNvGrpSpPr/>
            <p:nvPr/>
          </p:nvGrpSpPr>
          <p:grpSpPr>
            <a:xfrm>
              <a:off x="747" y="512"/>
              <a:ext cx="8040" cy="2234"/>
              <a:chOff x="657210" y="-875"/>
              <a:chExt cx="5105087" cy="1686859"/>
            </a:xfrm>
          </p:grpSpPr>
          <p:sp>
            <p:nvSpPr>
              <p:cNvPr id="38" name="文本框 37"/>
              <p:cNvSpPr txBox="1"/>
              <p:nvPr/>
            </p:nvSpPr>
            <p:spPr>
              <a:xfrm>
                <a:off x="657211" y="-875"/>
                <a:ext cx="640041" cy="1425512"/>
              </a:xfrm>
              <a:prstGeom prst="rect">
                <a:avLst/>
              </a:prstGeom>
              <a:noFill/>
            </p:spPr>
            <p:txBody>
              <a:bodyPr wrap="none" rtlCol="0">
                <a:spAutoFit/>
              </a:bodyPr>
              <a:lstStyle/>
              <a:p>
                <a:pPr algn="l"/>
                <a:r>
                  <a:rPr lang="en-US" altLang="zh-CN" sz="7200" b="1" dirty="0">
                    <a:latin typeface="Times New Roman" panose="02020603050405020304" charset="0"/>
                    <a:ea typeface="思源黑体" panose="020B0400000000000000" charset="-122"/>
                    <a:cs typeface="+mn-ea"/>
                  </a:rPr>
                  <a:t>3</a:t>
                </a:r>
              </a:p>
            </p:txBody>
          </p:sp>
          <p:sp>
            <p:nvSpPr>
              <p:cNvPr id="39" name="文本框 38"/>
              <p:cNvSpPr txBox="1"/>
              <p:nvPr/>
            </p:nvSpPr>
            <p:spPr>
              <a:xfrm>
                <a:off x="657210" y="1211820"/>
                <a:ext cx="5105087" cy="474164"/>
              </a:xfrm>
              <a:prstGeom prst="rect">
                <a:avLst/>
              </a:prstGeom>
              <a:noFill/>
            </p:spPr>
            <p:txBody>
              <a:bodyPr wrap="square">
                <a:spAutoFit/>
              </a:bodyPr>
              <a:lstStyle/>
              <a:p>
                <a:r>
                  <a:rPr lang="zh-CN" altLang="en-US" sz="2000" dirty="0">
                    <a:solidFill>
                      <a:schemeClr val="tx1">
                        <a:lumMod val="50000"/>
                        <a:lumOff val="50000"/>
                      </a:schemeClr>
                    </a:solidFill>
                    <a:latin typeface="Times New Roman" panose="02020603050405020304" charset="0"/>
                    <a:ea typeface="思源黑体" panose="020B0400000000000000" charset="-122"/>
                    <a:cs typeface="字魂105号-简雅黑" panose="00000500000000000000" pitchFamily="2" charset="-122"/>
                  </a:rPr>
                  <a:t>输入标题文本输入标题文本</a:t>
                </a:r>
              </a:p>
            </p:txBody>
          </p:sp>
        </p:grpSp>
        <p:cxnSp>
          <p:nvCxnSpPr>
            <p:cNvPr id="42" name="直接连接符 41"/>
            <p:cNvCxnSpPr/>
            <p:nvPr/>
          </p:nvCxnSpPr>
          <p:spPr>
            <a:xfrm>
              <a:off x="969" y="2962"/>
              <a:ext cx="2856" cy="0"/>
            </a:xfrm>
            <a:prstGeom prst="line">
              <a:avLst/>
            </a:prstGeom>
            <a:ln w="127000">
              <a:solidFill>
                <a:srgbClr val="9A0001"/>
              </a:solidFill>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1841" y="784"/>
              <a:ext cx="5029" cy="1307"/>
            </a:xfrm>
            <a:prstGeom prst="rect">
              <a:avLst/>
            </a:prstGeom>
            <a:noFill/>
          </p:spPr>
          <p:txBody>
            <a:bodyPr wrap="square" rtlCol="0">
              <a:spAutoFit/>
            </a:bodyPr>
            <a:lstStyle/>
            <a:p>
              <a:r>
                <a:rPr lang="zh-CN" altLang="en-US" sz="4800" b="1" dirty="0">
                  <a:latin typeface="Times New Roman" panose="02020603050405020304" charset="0"/>
                  <a:ea typeface="思源黑体" panose="020B0400000000000000" charset="-122"/>
                  <a:cs typeface="+mn-ea"/>
                  <a:sym typeface="+mn-ea"/>
                </a:rPr>
                <a:t>输入标题</a:t>
              </a:r>
            </a:p>
          </p:txBody>
        </p:sp>
      </p:grpSp>
      <p:grpSp>
        <p:nvGrpSpPr>
          <p:cNvPr id="2" name="组合 1"/>
          <p:cNvGrpSpPr/>
          <p:nvPr/>
        </p:nvGrpSpPr>
        <p:grpSpPr>
          <a:xfrm>
            <a:off x="-1" y="6197598"/>
            <a:ext cx="12192001" cy="533440"/>
            <a:chOff x="-1" y="6197598"/>
            <a:chExt cx="12192001" cy="53344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39624" y="6210298"/>
              <a:ext cx="1321878" cy="520740"/>
            </a:xfrm>
            <a:prstGeom prst="rect">
              <a:avLst/>
            </a:prstGeom>
          </p:spPr>
        </p:pic>
        <p:grpSp>
          <p:nvGrpSpPr>
            <p:cNvPr id="12" name="组合 11"/>
            <p:cNvGrpSpPr/>
            <p:nvPr/>
          </p:nvGrpSpPr>
          <p:grpSpPr>
            <a:xfrm>
              <a:off x="-1" y="6197598"/>
              <a:ext cx="12192001" cy="431800"/>
              <a:chOff x="-1" y="6197598"/>
              <a:chExt cx="12192001" cy="431800"/>
            </a:xfrm>
          </p:grpSpPr>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6197598"/>
                <a:ext cx="5105399" cy="431800"/>
              </a:xfrm>
              <a:prstGeom prst="rect">
                <a:avLst/>
              </a:prstGeom>
            </p:spPr>
          </p:pic>
          <p:pic>
            <p:nvPicPr>
              <p:cNvPr id="20" name="图片 1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295728" y="6210298"/>
                <a:ext cx="4896272" cy="419100"/>
              </a:xfrm>
              <a:prstGeom prst="rect">
                <a:avLst/>
              </a:prstGeom>
            </p:spPr>
          </p:pic>
        </p:gr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2" cstate="print">
            <a:extLst>
              <a:ext uri="{28A0092B-C50C-407E-A947-70E740481C1C}">
                <a14:useLocalDpi xmlns:a14="http://schemas.microsoft.com/office/drawing/2010/main" val="0"/>
              </a:ext>
            </a:extLst>
          </a:blip>
          <a:srcRect l="1623" r="1623"/>
          <a:stretch>
            <a:fillRect/>
          </a:stretch>
        </p:blipFill>
        <p:spPr>
          <a:xfrm>
            <a:off x="8046085" y="1568456"/>
            <a:ext cx="3468370" cy="4250683"/>
          </a:xfrm>
          <a:prstGeom prst="rect">
            <a:avLst/>
          </a:prstGeom>
          <a:effectLst/>
        </p:spPr>
      </p:pic>
      <p:grpSp>
        <p:nvGrpSpPr>
          <p:cNvPr id="28" name="组合 27"/>
          <p:cNvGrpSpPr/>
          <p:nvPr/>
        </p:nvGrpSpPr>
        <p:grpSpPr>
          <a:xfrm>
            <a:off x="152534" y="733485"/>
            <a:ext cx="7500658" cy="645160"/>
            <a:chOff x="657211" y="372731"/>
            <a:chExt cx="7500658" cy="766836"/>
          </a:xfrm>
        </p:grpSpPr>
        <p:sp>
          <p:nvSpPr>
            <p:cNvPr id="29" name="文本框 28"/>
            <p:cNvSpPr txBox="1"/>
            <p:nvPr/>
          </p:nvSpPr>
          <p:spPr>
            <a:xfrm>
              <a:off x="657211" y="372731"/>
              <a:ext cx="2472055" cy="766836"/>
            </a:xfrm>
            <a:prstGeom prst="rect">
              <a:avLst/>
            </a:prstGeom>
            <a:noFill/>
          </p:spPr>
          <p:txBody>
            <a:bodyPr wrap="none" rtlCol="0">
              <a:spAutoFit/>
            </a:bodyPr>
            <a:lstStyle/>
            <a:p>
              <a:r>
                <a:rPr lang="zh-CN" altLang="en-US" sz="3600" b="1" dirty="0">
                  <a:latin typeface="Times New Roman" panose="02020603050405020304" charset="0"/>
                  <a:ea typeface="思源黑体" panose="020B0400000000000000" charset="-122"/>
                  <a:cs typeface="字魂105号-简雅黑" panose="00000500000000000000" pitchFamily="2" charset="-122"/>
                </a:rPr>
                <a:t>输入副标题</a:t>
              </a:r>
            </a:p>
          </p:txBody>
        </p:sp>
        <p:sp>
          <p:nvSpPr>
            <p:cNvPr id="30" name="文本框 29"/>
            <p:cNvSpPr txBox="1"/>
            <p:nvPr/>
          </p:nvSpPr>
          <p:spPr>
            <a:xfrm>
              <a:off x="3052782" y="634476"/>
              <a:ext cx="5105087" cy="473989"/>
            </a:xfrm>
            <a:prstGeom prst="rect">
              <a:avLst/>
            </a:prstGeom>
            <a:noFill/>
          </p:spPr>
          <p:txBody>
            <a:bodyPr wrap="square">
              <a:spAutoFit/>
            </a:bodyPr>
            <a:lstStyle/>
            <a:p>
              <a:r>
                <a:rPr lang="zh-CN" altLang="en-US" sz="2000" dirty="0">
                  <a:solidFill>
                    <a:schemeClr val="tx1">
                      <a:lumMod val="50000"/>
                      <a:lumOff val="50000"/>
                    </a:schemeClr>
                  </a:solidFill>
                  <a:latin typeface="Times New Roman" panose="02020603050405020304" charset="0"/>
                  <a:ea typeface="思源黑体" panose="020B0400000000000000" charset="-122"/>
                  <a:cs typeface="字魂105号-简雅黑" panose="00000500000000000000" pitchFamily="2" charset="-122"/>
                </a:rPr>
                <a:t>输入标题文本输入标题文本</a:t>
              </a:r>
            </a:p>
          </p:txBody>
        </p:sp>
      </p:grpSp>
      <p:grpSp>
        <p:nvGrpSpPr>
          <p:cNvPr id="2" name="组合 1"/>
          <p:cNvGrpSpPr/>
          <p:nvPr/>
        </p:nvGrpSpPr>
        <p:grpSpPr>
          <a:xfrm>
            <a:off x="152399" y="203835"/>
            <a:ext cx="3330113" cy="402590"/>
            <a:chOff x="71120" y="140825"/>
            <a:chExt cx="3330137" cy="402944"/>
          </a:xfrm>
        </p:grpSpPr>
        <p:sp>
          <p:nvSpPr>
            <p:cNvPr id="37" name="箭头: 五边形 12"/>
            <p:cNvSpPr/>
            <p:nvPr/>
          </p:nvSpPr>
          <p:spPr>
            <a:xfrm>
              <a:off x="71120" y="140825"/>
              <a:ext cx="2052000" cy="402944"/>
            </a:xfrm>
            <a:prstGeom prst="homePlate">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ndParaRPr>
            </a:p>
          </p:txBody>
        </p:sp>
        <p:grpSp>
          <p:nvGrpSpPr>
            <p:cNvPr id="38" name="组合 37"/>
            <p:cNvGrpSpPr/>
            <p:nvPr/>
          </p:nvGrpSpPr>
          <p:grpSpPr>
            <a:xfrm>
              <a:off x="2340281" y="243437"/>
              <a:ext cx="1060976" cy="197719"/>
              <a:chOff x="2365452" y="630077"/>
              <a:chExt cx="654717" cy="122010"/>
            </a:xfrm>
          </p:grpSpPr>
          <p:sp>
            <p:nvSpPr>
              <p:cNvPr id="41" name="椭圆 40"/>
              <p:cNvSpPr/>
              <p:nvPr/>
            </p:nvSpPr>
            <p:spPr>
              <a:xfrm>
                <a:off x="2365452" y="630077"/>
                <a:ext cx="122010" cy="122010"/>
              </a:xfrm>
              <a:prstGeom prst="ellipse">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7F161B"/>
                  </a:solidFill>
                </a:endParaRPr>
              </a:p>
            </p:txBody>
          </p:sp>
          <p:sp>
            <p:nvSpPr>
              <p:cNvPr id="42" name="椭圆 41"/>
              <p:cNvSpPr/>
              <p:nvPr/>
            </p:nvSpPr>
            <p:spPr>
              <a:xfrm>
                <a:off x="2630909" y="630077"/>
                <a:ext cx="122010" cy="122010"/>
              </a:xfrm>
              <a:prstGeom prst="ellipse">
                <a:avLst/>
              </a:prstGeom>
              <a:solidFill>
                <a:srgbClr val="9A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9A0001"/>
                  </a:solidFill>
                </a:endParaRPr>
              </a:p>
            </p:txBody>
          </p:sp>
          <p:sp>
            <p:nvSpPr>
              <p:cNvPr id="43" name="椭圆 42"/>
              <p:cNvSpPr/>
              <p:nvPr/>
            </p:nvSpPr>
            <p:spPr>
              <a:xfrm>
                <a:off x="2898159" y="630077"/>
                <a:ext cx="122010" cy="122010"/>
              </a:xfrm>
              <a:prstGeom prst="ellipse">
                <a:avLst/>
              </a:prstGeom>
              <a:solidFill>
                <a:srgbClr val="9A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7F161B"/>
                  </a:solidFill>
                </a:endParaRPr>
              </a:p>
            </p:txBody>
          </p:sp>
        </p:grpSp>
      </p:grpSp>
      <p:grpSp>
        <p:nvGrpSpPr>
          <p:cNvPr id="16" name="组合 15"/>
          <p:cNvGrpSpPr/>
          <p:nvPr/>
        </p:nvGrpSpPr>
        <p:grpSpPr>
          <a:xfrm>
            <a:off x="601476" y="1569407"/>
            <a:ext cx="7051040" cy="1008340"/>
            <a:chOff x="601159" y="1569407"/>
            <a:chExt cx="7051040" cy="1008340"/>
          </a:xfrm>
        </p:grpSpPr>
        <p:grpSp>
          <p:nvGrpSpPr>
            <p:cNvPr id="4" name="组合 3"/>
            <p:cNvGrpSpPr/>
            <p:nvPr/>
          </p:nvGrpSpPr>
          <p:grpSpPr>
            <a:xfrm>
              <a:off x="601159" y="1569407"/>
              <a:ext cx="7051040" cy="1008340"/>
              <a:chOff x="1347284" y="2073916"/>
              <a:chExt cx="7051044" cy="1008648"/>
            </a:xfrm>
          </p:grpSpPr>
          <p:sp>
            <p:nvSpPr>
              <p:cNvPr id="7" name="矩形 6"/>
              <p:cNvSpPr/>
              <p:nvPr/>
            </p:nvSpPr>
            <p:spPr>
              <a:xfrm>
                <a:off x="1347284" y="2073916"/>
                <a:ext cx="58939" cy="1008648"/>
              </a:xfrm>
              <a:prstGeom prst="rect">
                <a:avLst/>
              </a:prstGeom>
              <a:solidFill>
                <a:srgbClr val="932C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406343" y="2073916"/>
                <a:ext cx="6991985" cy="1008380"/>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2716344" y="2356490"/>
                <a:ext cx="5407660" cy="645357"/>
              </a:xfrm>
              <a:prstGeom prst="rect">
                <a:avLst/>
              </a:prstGeom>
              <a:noFill/>
            </p:spPr>
            <p:txBody>
              <a:bodyPr wrap="square" rtlCol="0">
                <a:spAutoFit/>
              </a:bodyPr>
              <a:lstStyle/>
              <a:p>
                <a:pPr algn="just">
                  <a:lnSpc>
                    <a:spcPct val="150000"/>
                  </a:lnSpc>
                </a:pPr>
                <a:r>
                  <a:rPr lang="zh-CN" altLang="en-US" sz="1200" spc="100" dirty="0">
                    <a:solidFill>
                      <a:schemeClr val="bg1"/>
                    </a:solidFill>
                    <a:latin typeface="Times New Roman" panose="02020603050405020304" charset="0"/>
                    <a:ea typeface="思源黑体" panose="020B0400000000000000" charset="-122"/>
                    <a:cs typeface="字魂105号-简雅黑" panose="00000500000000000000" pitchFamily="2" charset="-122"/>
                  </a:rPr>
                  <a:t>单击此处添加您的文本或者复制您适合的内容粘贴到此以填充文本框。单击此处添加您的文本或者复制您适合的内容粘贴到此。</a:t>
                </a:r>
              </a:p>
            </p:txBody>
          </p:sp>
          <p:sp>
            <p:nvSpPr>
              <p:cNvPr id="11" name="文本框 10"/>
              <p:cNvSpPr txBox="1"/>
              <p:nvPr/>
            </p:nvSpPr>
            <p:spPr>
              <a:xfrm>
                <a:off x="2709545" y="2095786"/>
                <a:ext cx="1691696" cy="368412"/>
              </a:xfrm>
              <a:prstGeom prst="rect">
                <a:avLst/>
              </a:prstGeom>
              <a:noFill/>
            </p:spPr>
            <p:txBody>
              <a:bodyPr wrap="square" rtlCol="0">
                <a:spAutoFit/>
              </a:bodyPr>
              <a:lstStyle/>
              <a:p>
                <a:pPr algn="dist"/>
                <a:r>
                  <a:rPr lang="zh-CN" altLang="en-US" spc="100" dirty="0">
                    <a:solidFill>
                      <a:schemeClr val="bg1"/>
                    </a:solidFill>
                    <a:latin typeface="Times New Roman" panose="02020603050405020304" charset="0"/>
                    <a:ea typeface="思源黑体" panose="020B0400000000000000" charset="-122"/>
                    <a:cs typeface="字魂105号-简雅黑" panose="00000500000000000000" pitchFamily="2" charset="-122"/>
                  </a:rPr>
                  <a:t>请输入标题</a:t>
                </a:r>
              </a:p>
            </p:txBody>
          </p:sp>
          <p:sp>
            <p:nvSpPr>
              <p:cNvPr id="5" name="椭圆 4"/>
              <p:cNvSpPr/>
              <p:nvPr/>
            </p:nvSpPr>
            <p:spPr>
              <a:xfrm>
                <a:off x="1695450" y="2260600"/>
                <a:ext cx="590550" cy="59055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980889" y="1881815"/>
              <a:ext cx="527685" cy="368285"/>
            </a:xfrm>
            <a:prstGeom prst="rect">
              <a:avLst/>
            </a:prstGeom>
            <a:noFill/>
          </p:spPr>
          <p:txBody>
            <a:bodyPr wrap="square" rtlCol="0">
              <a:spAutoFit/>
            </a:bodyPr>
            <a:lstStyle/>
            <a:p>
              <a:pPr algn="ctr"/>
              <a:r>
                <a:rPr lang="en-US" altLang="zh-CN">
                  <a:solidFill>
                    <a:schemeClr val="bg1"/>
                  </a:solidFill>
                  <a:latin typeface="Microsoft YaHei Regular" panose="020B0703020204020201" charset="-122"/>
                  <a:ea typeface="Microsoft YaHei Regular" panose="020B0703020204020201" charset="-122"/>
                </a:rPr>
                <a:t>01</a:t>
              </a:r>
            </a:p>
          </p:txBody>
        </p:sp>
      </p:grpSp>
      <p:grpSp>
        <p:nvGrpSpPr>
          <p:cNvPr id="25" name="组合 24"/>
          <p:cNvGrpSpPr/>
          <p:nvPr/>
        </p:nvGrpSpPr>
        <p:grpSpPr>
          <a:xfrm>
            <a:off x="601476" y="3189716"/>
            <a:ext cx="7051040" cy="1008340"/>
            <a:chOff x="601159" y="3489913"/>
            <a:chExt cx="7051040" cy="1008340"/>
          </a:xfrm>
        </p:grpSpPr>
        <p:grpSp>
          <p:nvGrpSpPr>
            <p:cNvPr id="12" name="组合 11"/>
            <p:cNvGrpSpPr/>
            <p:nvPr/>
          </p:nvGrpSpPr>
          <p:grpSpPr>
            <a:xfrm>
              <a:off x="601159" y="3489913"/>
              <a:ext cx="7051040" cy="1008340"/>
              <a:chOff x="1347284" y="3393556"/>
              <a:chExt cx="7051040" cy="1008649"/>
            </a:xfrm>
          </p:grpSpPr>
          <p:grpSp>
            <p:nvGrpSpPr>
              <p:cNvPr id="22" name="组合 21"/>
              <p:cNvGrpSpPr/>
              <p:nvPr/>
            </p:nvGrpSpPr>
            <p:grpSpPr>
              <a:xfrm>
                <a:off x="1347284" y="3393556"/>
                <a:ext cx="7051040" cy="1008649"/>
                <a:chOff x="1196455" y="1992247"/>
                <a:chExt cx="7051040" cy="1008649"/>
              </a:xfrm>
            </p:grpSpPr>
            <p:sp>
              <p:nvSpPr>
                <p:cNvPr id="23" name="矩形 22"/>
                <p:cNvSpPr/>
                <p:nvPr/>
              </p:nvSpPr>
              <p:spPr>
                <a:xfrm>
                  <a:off x="1196455" y="1992248"/>
                  <a:ext cx="58939" cy="1008648"/>
                </a:xfrm>
                <a:prstGeom prst="rect">
                  <a:avLst/>
                </a:prstGeom>
                <a:solidFill>
                  <a:srgbClr val="AF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255510" y="1992247"/>
                  <a:ext cx="6991985" cy="10083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2523605" y="2274822"/>
                  <a:ext cx="5458460" cy="645358"/>
                </a:xfrm>
                <a:prstGeom prst="rect">
                  <a:avLst/>
                </a:prstGeom>
                <a:noFill/>
              </p:spPr>
              <p:txBody>
                <a:bodyPr wrap="square" rtlCol="0">
                  <a:spAutoFit/>
                </a:bodyPr>
                <a:lstStyle/>
                <a:p>
                  <a:pPr algn="just">
                    <a:lnSpc>
                      <a:spcPct val="150000"/>
                    </a:lnSpc>
                  </a:pPr>
                  <a:r>
                    <a:rPr lang="zh-CN" altLang="en-US" sz="1200" spc="100" dirty="0">
                      <a:solidFill>
                        <a:schemeClr val="tx1">
                          <a:lumMod val="50000"/>
                          <a:lumOff val="50000"/>
                        </a:schemeClr>
                      </a:solidFill>
                      <a:latin typeface="Times New Roman" panose="02020603050405020304" charset="0"/>
                      <a:ea typeface="思源黑体" panose="020B0400000000000000" charset="-122"/>
                      <a:cs typeface="字魂105号-简雅黑" panose="00000500000000000000" pitchFamily="2" charset="-122"/>
                    </a:rPr>
                    <a:t>单击此处添加您的文本或者复制您适合的内容粘贴到此以填充文本框。单击此处添加您的文本或者复制您适合的内容粘贴到此。</a:t>
                  </a:r>
                </a:p>
              </p:txBody>
            </p:sp>
            <p:sp>
              <p:nvSpPr>
                <p:cNvPr id="27" name="文本框 26"/>
                <p:cNvSpPr txBox="1"/>
                <p:nvPr/>
              </p:nvSpPr>
              <p:spPr>
                <a:xfrm>
                  <a:off x="2516806" y="2014118"/>
                  <a:ext cx="1691696" cy="368413"/>
                </a:xfrm>
                <a:prstGeom prst="rect">
                  <a:avLst/>
                </a:prstGeom>
                <a:noFill/>
              </p:spPr>
              <p:txBody>
                <a:bodyPr wrap="square" rtlCol="0">
                  <a:spAutoFit/>
                </a:bodyPr>
                <a:lstStyle/>
                <a:p>
                  <a:pPr algn="dist"/>
                  <a:r>
                    <a:rPr lang="zh-CN" altLang="en-US" spc="100" dirty="0">
                      <a:solidFill>
                        <a:schemeClr val="tx1">
                          <a:lumMod val="75000"/>
                          <a:lumOff val="25000"/>
                        </a:schemeClr>
                      </a:solidFill>
                      <a:latin typeface="Times New Roman" panose="02020603050405020304" charset="0"/>
                      <a:ea typeface="思源黑体" panose="020B0400000000000000" charset="-122"/>
                      <a:cs typeface="字魂105号-简雅黑" panose="00000500000000000000" pitchFamily="2" charset="-122"/>
                    </a:rPr>
                    <a:t>请输入标题</a:t>
                  </a:r>
                </a:p>
              </p:txBody>
            </p:sp>
          </p:grpSp>
          <p:sp>
            <p:nvSpPr>
              <p:cNvPr id="17" name="椭圆 16"/>
              <p:cNvSpPr/>
              <p:nvPr/>
            </p:nvSpPr>
            <p:spPr>
              <a:xfrm>
                <a:off x="1695450" y="3580241"/>
                <a:ext cx="590550" cy="590550"/>
              </a:xfrm>
              <a:prstGeom prst="ellipse">
                <a:avLst/>
              </a:prstGeom>
              <a:noFill/>
              <a:ln>
                <a:solidFill>
                  <a:srgbClr val="AF2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文本框 81"/>
            <p:cNvSpPr txBox="1"/>
            <p:nvPr/>
          </p:nvSpPr>
          <p:spPr>
            <a:xfrm>
              <a:off x="980254" y="3787716"/>
              <a:ext cx="527685" cy="368285"/>
            </a:xfrm>
            <a:prstGeom prst="rect">
              <a:avLst/>
            </a:prstGeom>
            <a:noFill/>
          </p:spPr>
          <p:txBody>
            <a:bodyPr wrap="square" rtlCol="0">
              <a:spAutoFit/>
            </a:bodyPr>
            <a:lstStyle/>
            <a:p>
              <a:pPr algn="ctr"/>
              <a:r>
                <a:rPr lang="en-US" altLang="zh-CN">
                  <a:solidFill>
                    <a:srgbClr val="9A0001"/>
                  </a:solidFill>
                  <a:latin typeface="Microsoft YaHei Regular" panose="020B0703020204020201" charset="-122"/>
                  <a:ea typeface="Microsoft YaHei Regular" panose="020B0703020204020201" charset="-122"/>
                </a:rPr>
                <a:t>02</a:t>
              </a:r>
            </a:p>
          </p:txBody>
        </p:sp>
      </p:grpSp>
      <p:grpSp>
        <p:nvGrpSpPr>
          <p:cNvPr id="34" name="组合 33"/>
          <p:cNvGrpSpPr/>
          <p:nvPr/>
        </p:nvGrpSpPr>
        <p:grpSpPr>
          <a:xfrm>
            <a:off x="601159" y="4810026"/>
            <a:ext cx="7051675" cy="1008340"/>
            <a:chOff x="601159" y="4810026"/>
            <a:chExt cx="7051675" cy="1008340"/>
          </a:xfrm>
        </p:grpSpPr>
        <p:grpSp>
          <p:nvGrpSpPr>
            <p:cNvPr id="6" name="组合 5"/>
            <p:cNvGrpSpPr/>
            <p:nvPr/>
          </p:nvGrpSpPr>
          <p:grpSpPr>
            <a:xfrm>
              <a:off x="601159" y="4810026"/>
              <a:ext cx="7051675" cy="1008340"/>
              <a:chOff x="1347284" y="4713197"/>
              <a:chExt cx="7051675" cy="1008649"/>
            </a:xfrm>
          </p:grpSpPr>
          <p:grpSp>
            <p:nvGrpSpPr>
              <p:cNvPr id="13" name="组合 12"/>
              <p:cNvGrpSpPr/>
              <p:nvPr/>
            </p:nvGrpSpPr>
            <p:grpSpPr>
              <a:xfrm>
                <a:off x="1347284" y="4713197"/>
                <a:ext cx="7051675" cy="1008649"/>
                <a:chOff x="1196455" y="1992247"/>
                <a:chExt cx="7051675" cy="1008649"/>
              </a:xfrm>
            </p:grpSpPr>
            <p:sp>
              <p:nvSpPr>
                <p:cNvPr id="14" name="矩形 13"/>
                <p:cNvSpPr/>
                <p:nvPr/>
              </p:nvSpPr>
              <p:spPr>
                <a:xfrm>
                  <a:off x="1196455" y="1992248"/>
                  <a:ext cx="58939" cy="1008648"/>
                </a:xfrm>
                <a:prstGeom prst="rect">
                  <a:avLst/>
                </a:prstGeom>
                <a:solidFill>
                  <a:srgbClr val="AF2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55510" y="1992247"/>
                  <a:ext cx="6992620" cy="10083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2523605" y="2274187"/>
                  <a:ext cx="5457190" cy="645358"/>
                </a:xfrm>
                <a:prstGeom prst="rect">
                  <a:avLst/>
                </a:prstGeom>
                <a:noFill/>
              </p:spPr>
              <p:txBody>
                <a:bodyPr wrap="square" rtlCol="0">
                  <a:spAutoFit/>
                </a:bodyPr>
                <a:lstStyle/>
                <a:p>
                  <a:pPr algn="just">
                    <a:lnSpc>
                      <a:spcPct val="150000"/>
                    </a:lnSpc>
                  </a:pPr>
                  <a:r>
                    <a:rPr lang="zh-CN" altLang="en-US" sz="1200" spc="100" dirty="0">
                      <a:solidFill>
                        <a:schemeClr val="tx1">
                          <a:lumMod val="50000"/>
                          <a:lumOff val="50000"/>
                        </a:schemeClr>
                      </a:solidFill>
                      <a:latin typeface="Times New Roman" panose="02020603050405020304" charset="0"/>
                      <a:ea typeface="思源黑体" panose="020B0400000000000000" charset="-122"/>
                      <a:cs typeface="字魂105号-简雅黑" panose="00000500000000000000" pitchFamily="2" charset="-122"/>
                    </a:rPr>
                    <a:t>单击此处添加您的文本或者复制您适合的内容粘贴到此以填充文本框。单击此处添加您的文本或者复制您适合的内容粘贴到此。</a:t>
                  </a:r>
                </a:p>
              </p:txBody>
            </p:sp>
            <p:sp>
              <p:nvSpPr>
                <p:cNvPr id="20" name="文本框 19"/>
                <p:cNvSpPr txBox="1"/>
                <p:nvPr/>
              </p:nvSpPr>
              <p:spPr>
                <a:xfrm>
                  <a:off x="2516806" y="2013483"/>
                  <a:ext cx="1691696" cy="368413"/>
                </a:xfrm>
                <a:prstGeom prst="rect">
                  <a:avLst/>
                </a:prstGeom>
                <a:noFill/>
              </p:spPr>
              <p:txBody>
                <a:bodyPr wrap="square" rtlCol="0">
                  <a:spAutoFit/>
                </a:bodyPr>
                <a:lstStyle/>
                <a:p>
                  <a:pPr algn="dist"/>
                  <a:r>
                    <a:rPr lang="zh-CN" altLang="en-US" spc="100" dirty="0">
                      <a:solidFill>
                        <a:schemeClr val="tx1">
                          <a:lumMod val="75000"/>
                          <a:lumOff val="25000"/>
                        </a:schemeClr>
                      </a:solidFill>
                      <a:latin typeface="Times New Roman" panose="02020603050405020304" charset="0"/>
                      <a:ea typeface="思源黑体" panose="020B0400000000000000" charset="-122"/>
                      <a:cs typeface="字魂105号-简雅黑" panose="00000500000000000000" pitchFamily="2" charset="-122"/>
                    </a:rPr>
                    <a:t>请输入标题</a:t>
                  </a:r>
                </a:p>
              </p:txBody>
            </p:sp>
          </p:grpSp>
          <p:sp>
            <p:nvSpPr>
              <p:cNvPr id="21" name="椭圆 20"/>
              <p:cNvSpPr/>
              <p:nvPr/>
            </p:nvSpPr>
            <p:spPr>
              <a:xfrm>
                <a:off x="1695450" y="4899882"/>
                <a:ext cx="590550" cy="590550"/>
              </a:xfrm>
              <a:prstGeom prst="ellipse">
                <a:avLst/>
              </a:prstGeom>
              <a:noFill/>
              <a:ln>
                <a:solidFill>
                  <a:srgbClr val="AF2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文本框 82"/>
            <p:cNvSpPr txBox="1"/>
            <p:nvPr/>
          </p:nvSpPr>
          <p:spPr>
            <a:xfrm>
              <a:off x="992319" y="5119894"/>
              <a:ext cx="527685" cy="368285"/>
            </a:xfrm>
            <a:prstGeom prst="rect">
              <a:avLst/>
            </a:prstGeom>
            <a:noFill/>
          </p:spPr>
          <p:txBody>
            <a:bodyPr wrap="square" rtlCol="0">
              <a:spAutoFit/>
            </a:bodyPr>
            <a:lstStyle/>
            <a:p>
              <a:pPr algn="ctr"/>
              <a:r>
                <a:rPr lang="en-US" altLang="zh-CN">
                  <a:solidFill>
                    <a:srgbClr val="9A0001"/>
                  </a:solidFill>
                  <a:latin typeface="Microsoft YaHei Regular" panose="020B0703020204020201" charset="-122"/>
                  <a:ea typeface="Microsoft YaHei Regular" panose="020B0703020204020201" charset="-122"/>
                </a:rPr>
                <a:t>03</a:t>
              </a:r>
            </a:p>
          </p:txBody>
        </p:sp>
      </p:grpSp>
      <p:grpSp>
        <p:nvGrpSpPr>
          <p:cNvPr id="85" name="组合 84"/>
          <p:cNvGrpSpPr/>
          <p:nvPr/>
        </p:nvGrpSpPr>
        <p:grpSpPr>
          <a:xfrm rot="16200000">
            <a:off x="10850880" y="5090160"/>
            <a:ext cx="1061085" cy="198120"/>
            <a:chOff x="2365452" y="630077"/>
            <a:chExt cx="654717" cy="122010"/>
          </a:xfrm>
        </p:grpSpPr>
        <p:sp>
          <p:nvSpPr>
            <p:cNvPr id="86" name="椭圆 85"/>
            <p:cNvSpPr/>
            <p:nvPr/>
          </p:nvSpPr>
          <p:spPr>
            <a:xfrm>
              <a:off x="2365452" y="630077"/>
              <a:ext cx="122010" cy="122010"/>
            </a:xfrm>
            <a:prstGeom prst="ellipse">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7F161B"/>
                </a:solidFill>
              </a:endParaRPr>
            </a:p>
          </p:txBody>
        </p:sp>
        <p:sp>
          <p:nvSpPr>
            <p:cNvPr id="87" name="椭圆 86"/>
            <p:cNvSpPr/>
            <p:nvPr/>
          </p:nvSpPr>
          <p:spPr>
            <a:xfrm>
              <a:off x="2630909" y="630077"/>
              <a:ext cx="122010" cy="122010"/>
            </a:xfrm>
            <a:prstGeom prst="ellipse">
              <a:avLst/>
            </a:prstGeom>
            <a:solidFill>
              <a:srgbClr val="9A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9A0001"/>
                </a:solidFill>
              </a:endParaRPr>
            </a:p>
          </p:txBody>
        </p:sp>
        <p:sp>
          <p:nvSpPr>
            <p:cNvPr id="88" name="椭圆 87"/>
            <p:cNvSpPr/>
            <p:nvPr/>
          </p:nvSpPr>
          <p:spPr>
            <a:xfrm>
              <a:off x="2898159" y="630077"/>
              <a:ext cx="122010" cy="122010"/>
            </a:xfrm>
            <a:prstGeom prst="ellipse">
              <a:avLst/>
            </a:prstGeom>
            <a:solidFill>
              <a:srgbClr val="9A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7F161B"/>
                </a:solidFill>
              </a:endParaRPr>
            </a:p>
          </p:txBody>
        </p:sp>
      </p:grpSp>
      <p:grpSp>
        <p:nvGrpSpPr>
          <p:cNvPr id="32" name="组合 31"/>
          <p:cNvGrpSpPr/>
          <p:nvPr/>
        </p:nvGrpSpPr>
        <p:grpSpPr>
          <a:xfrm>
            <a:off x="-1" y="6197598"/>
            <a:ext cx="12192001" cy="533440"/>
            <a:chOff x="-1" y="6197598"/>
            <a:chExt cx="12192001" cy="533440"/>
          </a:xfrm>
        </p:grpSpPr>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9624" y="6210298"/>
              <a:ext cx="1321878" cy="520740"/>
            </a:xfrm>
            <a:prstGeom prst="rect">
              <a:avLst/>
            </a:prstGeom>
          </p:spPr>
        </p:pic>
        <p:grpSp>
          <p:nvGrpSpPr>
            <p:cNvPr id="36" name="组合 35"/>
            <p:cNvGrpSpPr/>
            <p:nvPr/>
          </p:nvGrpSpPr>
          <p:grpSpPr>
            <a:xfrm>
              <a:off x="-1" y="6197598"/>
              <a:ext cx="12192001" cy="431800"/>
              <a:chOff x="-1" y="6197598"/>
              <a:chExt cx="12192001" cy="431800"/>
            </a:xfrm>
          </p:grpSpPr>
          <p:pic>
            <p:nvPicPr>
              <p:cNvPr id="39" name="图片 3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6197598"/>
                <a:ext cx="5105399" cy="431800"/>
              </a:xfrm>
              <a:prstGeom prst="rect">
                <a:avLst/>
              </a:prstGeom>
            </p:spPr>
          </p:pic>
          <p:pic>
            <p:nvPicPr>
              <p:cNvPr id="40" name="图片 3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295728" y="6210298"/>
                <a:ext cx="4896272" cy="419100"/>
              </a:xfrm>
              <a:prstGeom prst="rect">
                <a:avLst/>
              </a:prstGeom>
            </p:spPr>
          </p:pic>
        </p:grpSp>
      </p:gr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88"/>
          <p:cNvCxnSpPr/>
          <p:nvPr/>
        </p:nvCxnSpPr>
        <p:spPr>
          <a:xfrm flipH="1">
            <a:off x="1180415" y="4002845"/>
            <a:ext cx="9636087" cy="0"/>
          </a:xfrm>
          <a:prstGeom prst="line">
            <a:avLst/>
          </a:prstGeom>
          <a:ln w="19050">
            <a:solidFill>
              <a:srgbClr val="9A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3180592" y="2128874"/>
            <a:ext cx="2888737" cy="3540186"/>
            <a:chOff x="3073912" y="2235554"/>
            <a:chExt cx="2888737" cy="3540186"/>
          </a:xfrm>
        </p:grpSpPr>
        <p:grpSp>
          <p:nvGrpSpPr>
            <p:cNvPr id="111" name="组合 110"/>
            <p:cNvGrpSpPr/>
            <p:nvPr/>
          </p:nvGrpSpPr>
          <p:grpSpPr>
            <a:xfrm>
              <a:off x="3638111" y="3705288"/>
              <a:ext cx="1364801" cy="2070452"/>
              <a:chOff x="3638111" y="3705288"/>
              <a:chExt cx="1364801" cy="2070452"/>
            </a:xfrm>
          </p:grpSpPr>
          <p:grpSp>
            <p:nvGrpSpPr>
              <p:cNvPr id="53" name="组合 52"/>
              <p:cNvGrpSpPr/>
              <p:nvPr/>
            </p:nvGrpSpPr>
            <p:grpSpPr>
              <a:xfrm rot="10800000">
                <a:off x="3638111" y="3705288"/>
                <a:ext cx="1364801" cy="2070452"/>
                <a:chOff x="1663413" y="3326432"/>
                <a:chExt cx="1195404" cy="1843778"/>
              </a:xfrm>
            </p:grpSpPr>
            <p:sp>
              <p:nvSpPr>
                <p:cNvPr id="54" name="Oval 8"/>
                <p:cNvSpPr>
                  <a:spLocks noChangeAspect="1"/>
                </p:cNvSpPr>
                <p:nvPr/>
              </p:nvSpPr>
              <p:spPr>
                <a:xfrm>
                  <a:off x="1663413" y="3326432"/>
                  <a:ext cx="1195404" cy="1195560"/>
                </a:xfrm>
                <a:prstGeom prst="ellipse">
                  <a:avLst/>
                </a:prstGeom>
                <a:solidFill>
                  <a:srgbClr val="9A0001"/>
                </a:solid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735" b="0" i="0" u="none" strike="noStrike" kern="1200" cap="none" spc="0" normalizeH="0" baseline="0" noProof="0" dirty="0">
                    <a:ln>
                      <a:noFill/>
                    </a:ln>
                    <a:solidFill>
                      <a:schemeClr val="accent1">
                        <a:lumMod val="75000"/>
                      </a:schemeClr>
                    </a:solidFill>
                    <a:effectLst/>
                    <a:uLnTx/>
                    <a:uFillTx/>
                    <a:latin typeface="思源黑体 CN Light" panose="020B0500000000000000" pitchFamily="34" charset="-122"/>
                    <a:ea typeface="思源黑体 CN Light" panose="020B0500000000000000" pitchFamily="34" charset="-122"/>
                    <a:cs typeface="+mn-lt"/>
                    <a:sym typeface="思源黑体 CN Light" panose="020B0500000000000000" pitchFamily="34" charset="-122"/>
                  </a:endParaRPr>
                </a:p>
              </p:txBody>
            </p:sp>
            <p:grpSp>
              <p:nvGrpSpPr>
                <p:cNvPr id="55" name="Group 94"/>
                <p:cNvGrpSpPr/>
                <p:nvPr/>
              </p:nvGrpSpPr>
              <p:grpSpPr>
                <a:xfrm>
                  <a:off x="2146682" y="4221947"/>
                  <a:ext cx="192698" cy="948263"/>
                  <a:chOff x="1690019" y="2064423"/>
                  <a:chExt cx="144542" cy="711197"/>
                </a:xfrm>
                <a:solidFill>
                  <a:srgbClr val="9A0000"/>
                </a:solidFill>
              </p:grpSpPr>
              <p:cxnSp>
                <p:nvCxnSpPr>
                  <p:cNvPr id="56" name="Straight Connector 75"/>
                  <p:cNvCxnSpPr/>
                  <p:nvPr/>
                </p:nvCxnSpPr>
                <p:spPr>
                  <a:xfrm flipH="1">
                    <a:off x="1762290" y="2064423"/>
                    <a:ext cx="1" cy="613924"/>
                  </a:xfrm>
                  <a:prstGeom prst="line">
                    <a:avLst/>
                  </a:prstGeom>
                  <a:grpFill/>
                  <a:ln w="19050">
                    <a:solidFill>
                      <a:srgbClr val="9A0000"/>
                    </a:solidFill>
                    <a:prstDash val="solid"/>
                  </a:ln>
                </p:spPr>
                <p:style>
                  <a:lnRef idx="1">
                    <a:schemeClr val="accent1"/>
                  </a:lnRef>
                  <a:fillRef idx="0">
                    <a:schemeClr val="accent1"/>
                  </a:fillRef>
                  <a:effectRef idx="0">
                    <a:schemeClr val="accent1"/>
                  </a:effectRef>
                  <a:fontRef idx="minor">
                    <a:schemeClr val="tx1"/>
                  </a:fontRef>
                </p:style>
              </p:cxnSp>
              <p:sp>
                <p:nvSpPr>
                  <p:cNvPr id="57" name="Oval 32"/>
                  <p:cNvSpPr/>
                  <p:nvPr/>
                </p:nvSpPr>
                <p:spPr>
                  <a:xfrm>
                    <a:off x="1690019" y="2631078"/>
                    <a:ext cx="144542" cy="144542"/>
                  </a:xfrm>
                  <a:prstGeom prst="ellipse">
                    <a:avLst/>
                  </a:prstGeom>
                  <a:solidFill>
                    <a:srgbClr val="9A0001"/>
                  </a:solidFill>
                  <a:ln w="19050">
                    <a:solidFill>
                      <a:srgbClr val="9A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555" b="0" i="0" u="none" strike="noStrike" kern="1200" cap="none" spc="0" normalizeH="0" baseline="0" noProof="0" dirty="0">
                      <a:ln>
                        <a:noFill/>
                      </a:ln>
                      <a:solidFill>
                        <a:schemeClr val="accent1">
                          <a:lumMod val="75000"/>
                        </a:schemeClr>
                      </a:solidFill>
                      <a:effectLst/>
                      <a:uLnTx/>
                      <a:uFillTx/>
                      <a:latin typeface="思源黑体 CN Light" panose="020B0500000000000000" pitchFamily="34" charset="-122"/>
                      <a:ea typeface="思源黑体 CN Light" panose="020B0500000000000000" pitchFamily="34" charset="-122"/>
                      <a:cs typeface="+mn-lt"/>
                      <a:sym typeface="思源黑体 CN Light" panose="020B0500000000000000" pitchFamily="34" charset="-122"/>
                    </a:endParaRPr>
                  </a:p>
                </p:txBody>
              </p:sp>
            </p:grpSp>
          </p:grpSp>
          <p:pic>
            <p:nvPicPr>
              <p:cNvPr id="109" name="图形 108" descr="目标"/>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17424" y="4601411"/>
                <a:ext cx="1005840" cy="1005840"/>
              </a:xfrm>
              <a:prstGeom prst="rect">
                <a:avLst/>
              </a:prstGeom>
            </p:spPr>
          </p:pic>
        </p:grpSp>
        <p:grpSp>
          <p:nvGrpSpPr>
            <p:cNvPr id="116" name="组合 115"/>
            <p:cNvGrpSpPr/>
            <p:nvPr/>
          </p:nvGrpSpPr>
          <p:grpSpPr>
            <a:xfrm>
              <a:off x="3073912" y="2235554"/>
              <a:ext cx="2888737" cy="1361345"/>
              <a:chOff x="588558" y="5022090"/>
              <a:chExt cx="2888737" cy="1361345"/>
            </a:xfrm>
          </p:grpSpPr>
          <p:sp>
            <p:nvSpPr>
              <p:cNvPr id="114" name="Subtitle 2"/>
              <p:cNvSpPr txBox="1"/>
              <p:nvPr/>
            </p:nvSpPr>
            <p:spPr>
              <a:xfrm>
                <a:off x="588558" y="5335685"/>
                <a:ext cx="2536280" cy="1047750"/>
              </a:xfrm>
              <a:prstGeom prst="rect">
                <a:avLst/>
              </a:prstGeom>
            </p:spPr>
            <p:txBody>
              <a:bodyPr vert="horz" wrap="square" lIns="217490" tIns="108745" rIns="217490" bIns="108745"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nSpc>
                    <a:spcPct val="150000"/>
                  </a:lnSpc>
                </a:pPr>
                <a:r>
                  <a:rPr lang="zh-CN" altLang="en-US" sz="1200" dirty="0">
                    <a:solidFill>
                      <a:schemeClr val="tx1"/>
                    </a:solidFill>
                    <a:latin typeface="Times New Roman" panose="02020603050405020304" charset="0"/>
                    <a:ea typeface="思源黑体" panose="020B0400000000000000" charset="-122"/>
                  </a:rPr>
                  <a:t>点击此处输入标题文本点击此处输入标题文本点击此处输入标题文本此处输入标题文本</a:t>
                </a:r>
              </a:p>
            </p:txBody>
          </p:sp>
          <p:sp>
            <p:nvSpPr>
              <p:cNvPr id="115" name="文本框 114"/>
              <p:cNvSpPr txBox="1"/>
              <p:nvPr/>
            </p:nvSpPr>
            <p:spPr>
              <a:xfrm>
                <a:off x="1034452" y="5022090"/>
                <a:ext cx="2442843" cy="398780"/>
              </a:xfrm>
              <a:prstGeom prst="rect">
                <a:avLst/>
              </a:prstGeom>
              <a:noFill/>
            </p:spPr>
            <p:txBody>
              <a:bodyPr wrap="square" rtlCol="0">
                <a:spAutoFit/>
              </a:bodyPr>
              <a:lstStyle/>
              <a:p>
                <a:r>
                  <a:rPr lang="zh-CN" altLang="en-US" sz="2000" dirty="0">
                    <a:latin typeface="Times New Roman" panose="02020603050405020304" charset="0"/>
                    <a:ea typeface="思源黑体" panose="020B0400000000000000" charset="-122"/>
                  </a:rPr>
                  <a:t>输入标题文本</a:t>
                </a:r>
              </a:p>
            </p:txBody>
          </p:sp>
        </p:grpSp>
      </p:grpSp>
      <p:grpSp>
        <p:nvGrpSpPr>
          <p:cNvPr id="34" name="组合 33"/>
          <p:cNvGrpSpPr/>
          <p:nvPr/>
        </p:nvGrpSpPr>
        <p:grpSpPr>
          <a:xfrm>
            <a:off x="5758557" y="2220277"/>
            <a:ext cx="2853177" cy="3505298"/>
            <a:chOff x="5527417" y="2326957"/>
            <a:chExt cx="2853177" cy="3505298"/>
          </a:xfrm>
        </p:grpSpPr>
        <p:grpSp>
          <p:nvGrpSpPr>
            <p:cNvPr id="112" name="组合 111"/>
            <p:cNvGrpSpPr/>
            <p:nvPr/>
          </p:nvGrpSpPr>
          <p:grpSpPr>
            <a:xfrm>
              <a:off x="6004562" y="2326957"/>
              <a:ext cx="1516446" cy="2115537"/>
              <a:chOff x="6004562" y="2326957"/>
              <a:chExt cx="1516446" cy="2115537"/>
            </a:xfrm>
          </p:grpSpPr>
          <p:grpSp>
            <p:nvGrpSpPr>
              <p:cNvPr id="58" name="组合 57"/>
              <p:cNvGrpSpPr/>
              <p:nvPr/>
            </p:nvGrpSpPr>
            <p:grpSpPr>
              <a:xfrm>
                <a:off x="6004562" y="2326957"/>
                <a:ext cx="1516446" cy="2115537"/>
                <a:chOff x="1578857" y="3286283"/>
                <a:chExt cx="1328227" cy="1883927"/>
              </a:xfrm>
            </p:grpSpPr>
            <p:sp>
              <p:nvSpPr>
                <p:cNvPr id="59" name="Oval 8"/>
                <p:cNvSpPr>
                  <a:spLocks noChangeAspect="1"/>
                </p:cNvSpPr>
                <p:nvPr/>
              </p:nvSpPr>
              <p:spPr>
                <a:xfrm>
                  <a:off x="1578857" y="3286283"/>
                  <a:ext cx="1328227" cy="1328400"/>
                </a:xfrm>
                <a:prstGeom prst="ellipse">
                  <a:avLst/>
                </a:prstGeom>
                <a:solidFill>
                  <a:srgbClr val="9A0001"/>
                </a:solid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735" b="0" i="0" u="none" strike="noStrike" kern="1200" cap="none" spc="0" normalizeH="0" baseline="0" noProof="0" dirty="0">
                    <a:ln>
                      <a:noFill/>
                    </a:ln>
                    <a:solidFill>
                      <a:schemeClr val="accent1">
                        <a:lumMod val="75000"/>
                      </a:schemeClr>
                    </a:solidFill>
                    <a:effectLst/>
                    <a:uLnTx/>
                    <a:uFillTx/>
                    <a:latin typeface="思源黑体 CN Light" panose="020B0500000000000000" pitchFamily="34" charset="-122"/>
                    <a:ea typeface="思源黑体 CN Light" panose="020B0500000000000000" pitchFamily="34" charset="-122"/>
                    <a:cs typeface="+mn-lt"/>
                    <a:sym typeface="思源黑体 CN Light" panose="020B0500000000000000" pitchFamily="34" charset="-122"/>
                  </a:endParaRPr>
                </a:p>
              </p:txBody>
            </p:sp>
            <p:grpSp>
              <p:nvGrpSpPr>
                <p:cNvPr id="60" name="Group 94"/>
                <p:cNvGrpSpPr/>
                <p:nvPr/>
              </p:nvGrpSpPr>
              <p:grpSpPr>
                <a:xfrm>
                  <a:off x="2146682" y="4221947"/>
                  <a:ext cx="192698" cy="948263"/>
                  <a:chOff x="1690019" y="2064423"/>
                  <a:chExt cx="144542" cy="711197"/>
                </a:xfrm>
                <a:solidFill>
                  <a:srgbClr val="9A0000"/>
                </a:solidFill>
              </p:grpSpPr>
              <p:cxnSp>
                <p:nvCxnSpPr>
                  <p:cNvPr id="61" name="Straight Connector 75"/>
                  <p:cNvCxnSpPr/>
                  <p:nvPr/>
                </p:nvCxnSpPr>
                <p:spPr>
                  <a:xfrm flipH="1">
                    <a:off x="1762290" y="2064423"/>
                    <a:ext cx="1" cy="613924"/>
                  </a:xfrm>
                  <a:prstGeom prst="line">
                    <a:avLst/>
                  </a:prstGeom>
                  <a:grpFill/>
                  <a:ln w="19050">
                    <a:solidFill>
                      <a:srgbClr val="9A0000"/>
                    </a:solidFill>
                    <a:prstDash val="solid"/>
                  </a:ln>
                </p:spPr>
                <p:style>
                  <a:lnRef idx="1">
                    <a:schemeClr val="accent1"/>
                  </a:lnRef>
                  <a:fillRef idx="0">
                    <a:schemeClr val="accent1"/>
                  </a:fillRef>
                  <a:effectRef idx="0">
                    <a:schemeClr val="accent1"/>
                  </a:effectRef>
                  <a:fontRef idx="minor">
                    <a:schemeClr val="tx1"/>
                  </a:fontRef>
                </p:style>
              </p:cxnSp>
              <p:sp>
                <p:nvSpPr>
                  <p:cNvPr id="62" name="Oval 32"/>
                  <p:cNvSpPr/>
                  <p:nvPr/>
                </p:nvSpPr>
                <p:spPr>
                  <a:xfrm>
                    <a:off x="1690019" y="2631078"/>
                    <a:ext cx="144542" cy="144542"/>
                  </a:xfrm>
                  <a:prstGeom prst="ellipse">
                    <a:avLst/>
                  </a:prstGeom>
                  <a:solidFill>
                    <a:srgbClr val="9A0001"/>
                  </a:solidFill>
                  <a:ln w="19050">
                    <a:solidFill>
                      <a:srgbClr val="9A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555" b="0" i="0" u="none" strike="noStrike" kern="1200" cap="none" spc="0" normalizeH="0" baseline="0" noProof="0" dirty="0">
                      <a:ln>
                        <a:noFill/>
                      </a:ln>
                      <a:solidFill>
                        <a:schemeClr val="accent1">
                          <a:lumMod val="75000"/>
                        </a:schemeClr>
                      </a:solidFill>
                      <a:effectLst/>
                      <a:uLnTx/>
                      <a:uFillTx/>
                      <a:latin typeface="思源黑体 CN Light" panose="020B0500000000000000" pitchFamily="34" charset="-122"/>
                      <a:ea typeface="思源黑体 CN Light" panose="020B0500000000000000" pitchFamily="34" charset="-122"/>
                      <a:cs typeface="+mn-lt"/>
                      <a:sym typeface="思源黑体 CN Light" panose="020B0500000000000000" pitchFamily="34" charset="-122"/>
                    </a:endParaRPr>
                  </a:p>
                </p:txBody>
              </p:sp>
            </p:grpSp>
          </p:grpSp>
          <p:pic>
            <p:nvPicPr>
              <p:cNvPr id="101" name="图形 100" descr="服务器"/>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51355" y="2636055"/>
                <a:ext cx="822960" cy="822960"/>
              </a:xfrm>
              <a:prstGeom prst="rect">
                <a:avLst/>
              </a:prstGeom>
            </p:spPr>
          </p:pic>
        </p:grpSp>
        <p:grpSp>
          <p:nvGrpSpPr>
            <p:cNvPr id="117" name="组合 116"/>
            <p:cNvGrpSpPr/>
            <p:nvPr/>
          </p:nvGrpSpPr>
          <p:grpSpPr>
            <a:xfrm>
              <a:off x="5527417" y="4524250"/>
              <a:ext cx="2853177" cy="1308005"/>
              <a:chOff x="552998" y="4524250"/>
              <a:chExt cx="2853177" cy="1308005"/>
            </a:xfrm>
          </p:grpSpPr>
          <p:sp>
            <p:nvSpPr>
              <p:cNvPr id="118" name="Subtitle 2"/>
              <p:cNvSpPr txBox="1"/>
              <p:nvPr/>
            </p:nvSpPr>
            <p:spPr>
              <a:xfrm>
                <a:off x="552998" y="4784505"/>
                <a:ext cx="2536280" cy="1047750"/>
              </a:xfrm>
              <a:prstGeom prst="rect">
                <a:avLst/>
              </a:prstGeom>
            </p:spPr>
            <p:txBody>
              <a:bodyPr vert="horz" wrap="square" lIns="217490" tIns="108745" rIns="217490" bIns="108745"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nSpc>
                    <a:spcPct val="150000"/>
                  </a:lnSpc>
                </a:pPr>
                <a:r>
                  <a:rPr lang="zh-CN" altLang="en-US" sz="1200" dirty="0">
                    <a:solidFill>
                      <a:schemeClr val="tx1"/>
                    </a:solidFill>
                    <a:latin typeface="Times New Roman" panose="02020603050405020304" charset="0"/>
                    <a:ea typeface="思源黑体" panose="020B0400000000000000" charset="-122"/>
                  </a:rPr>
                  <a:t>点击此处输入标题文本点击此处输入标题文本点击此处输入标题文本此处输入标题文本</a:t>
                </a:r>
              </a:p>
            </p:txBody>
          </p:sp>
          <p:sp>
            <p:nvSpPr>
              <p:cNvPr id="119" name="文本框 118"/>
              <p:cNvSpPr txBox="1"/>
              <p:nvPr/>
            </p:nvSpPr>
            <p:spPr>
              <a:xfrm>
                <a:off x="963332" y="4524250"/>
                <a:ext cx="2442843" cy="398780"/>
              </a:xfrm>
              <a:prstGeom prst="rect">
                <a:avLst/>
              </a:prstGeom>
              <a:noFill/>
            </p:spPr>
            <p:txBody>
              <a:bodyPr wrap="square" rtlCol="0">
                <a:spAutoFit/>
              </a:bodyPr>
              <a:lstStyle/>
              <a:p>
                <a:r>
                  <a:rPr lang="zh-CN" altLang="en-US" sz="2000" dirty="0">
                    <a:latin typeface="Times New Roman" panose="02020603050405020304" charset="0"/>
                    <a:ea typeface="思源黑体" panose="020B0400000000000000" charset="-122"/>
                  </a:rPr>
                  <a:t>输入标题文本</a:t>
                </a:r>
              </a:p>
            </p:txBody>
          </p:sp>
        </p:grpSp>
      </p:grpSp>
      <p:grpSp>
        <p:nvGrpSpPr>
          <p:cNvPr id="8" name="组合 7"/>
          <p:cNvGrpSpPr/>
          <p:nvPr/>
        </p:nvGrpSpPr>
        <p:grpSpPr>
          <a:xfrm>
            <a:off x="855345" y="2602865"/>
            <a:ext cx="2870835" cy="3033951"/>
            <a:chOff x="855345" y="2602865"/>
            <a:chExt cx="2870835" cy="3033951"/>
          </a:xfrm>
        </p:grpSpPr>
        <p:sp>
          <p:nvSpPr>
            <p:cNvPr id="29" name="Oval 8"/>
            <p:cNvSpPr>
              <a:spLocks noChangeAspect="1"/>
            </p:cNvSpPr>
            <p:nvPr/>
          </p:nvSpPr>
          <p:spPr>
            <a:xfrm>
              <a:off x="1560195" y="2602865"/>
              <a:ext cx="1164590" cy="1090930"/>
            </a:xfrm>
            <a:prstGeom prst="ellipse">
              <a:avLst/>
            </a:prstGeom>
            <a:solidFill>
              <a:srgbClr val="9A0001"/>
            </a:solid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735" b="0" i="0" u="none" strike="noStrike" kern="1200" cap="none" spc="0" normalizeH="0" baseline="0" noProof="0" dirty="0">
                <a:ln>
                  <a:noFill/>
                </a:ln>
                <a:solidFill>
                  <a:schemeClr val="accent1">
                    <a:lumMod val="75000"/>
                  </a:schemeClr>
                </a:solidFill>
                <a:effectLst/>
                <a:uLnTx/>
                <a:uFillTx/>
                <a:latin typeface="思源黑体 CN Light" panose="020B0500000000000000" pitchFamily="34" charset="-122"/>
                <a:ea typeface="思源黑体 CN Light" panose="020B0500000000000000" pitchFamily="34" charset="-122"/>
                <a:cs typeface="+mn-lt"/>
                <a:sym typeface="思源黑体 CN Light" panose="020B0500000000000000" pitchFamily="34" charset="-122"/>
              </a:endParaRPr>
            </a:p>
          </p:txBody>
        </p:sp>
        <p:grpSp>
          <p:nvGrpSpPr>
            <p:cNvPr id="30" name="Group 94"/>
            <p:cNvGrpSpPr/>
            <p:nvPr/>
          </p:nvGrpSpPr>
          <p:grpSpPr>
            <a:xfrm>
              <a:off x="2061210" y="3540125"/>
              <a:ext cx="163830" cy="755015"/>
              <a:chOff x="1690019" y="2064423"/>
              <a:chExt cx="144542" cy="711197"/>
            </a:xfrm>
            <a:solidFill>
              <a:srgbClr val="9A0000"/>
            </a:solidFill>
          </p:grpSpPr>
          <p:cxnSp>
            <p:nvCxnSpPr>
              <p:cNvPr id="31" name="Straight Connector 75"/>
              <p:cNvCxnSpPr/>
              <p:nvPr/>
            </p:nvCxnSpPr>
            <p:spPr>
              <a:xfrm flipH="1">
                <a:off x="1762290" y="2064423"/>
                <a:ext cx="1" cy="613924"/>
              </a:xfrm>
              <a:prstGeom prst="line">
                <a:avLst/>
              </a:prstGeom>
              <a:grpFill/>
              <a:ln w="19050">
                <a:solidFill>
                  <a:srgbClr val="9A0000"/>
                </a:solidFill>
                <a:prstDash val="solid"/>
              </a:ln>
            </p:spPr>
            <p:style>
              <a:lnRef idx="1">
                <a:schemeClr val="accent1"/>
              </a:lnRef>
              <a:fillRef idx="0">
                <a:schemeClr val="accent1"/>
              </a:fillRef>
              <a:effectRef idx="0">
                <a:schemeClr val="accent1"/>
              </a:effectRef>
              <a:fontRef idx="minor">
                <a:schemeClr val="tx1"/>
              </a:fontRef>
            </p:style>
          </p:cxnSp>
          <p:sp>
            <p:nvSpPr>
              <p:cNvPr id="32" name="Oval 32"/>
              <p:cNvSpPr/>
              <p:nvPr/>
            </p:nvSpPr>
            <p:spPr>
              <a:xfrm>
                <a:off x="1690019" y="2631078"/>
                <a:ext cx="144542" cy="144542"/>
              </a:xfrm>
              <a:prstGeom prst="ellipse">
                <a:avLst/>
              </a:prstGeom>
              <a:solidFill>
                <a:srgbClr val="9A0001"/>
              </a:solidFill>
              <a:ln w="19050">
                <a:solidFill>
                  <a:srgbClr val="9A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555" b="0" i="0" u="none" strike="noStrike" kern="1200" cap="none" spc="0" normalizeH="0" baseline="0" noProof="0" dirty="0">
                  <a:ln>
                    <a:noFill/>
                  </a:ln>
                  <a:solidFill>
                    <a:schemeClr val="accent1">
                      <a:lumMod val="75000"/>
                    </a:schemeClr>
                  </a:solidFill>
                  <a:effectLst/>
                  <a:uLnTx/>
                  <a:uFillTx/>
                  <a:latin typeface="思源黑体 CN Light" panose="020B0500000000000000" pitchFamily="34" charset="-122"/>
                  <a:ea typeface="思源黑体 CN Light" panose="020B0500000000000000" pitchFamily="34" charset="-122"/>
                  <a:cs typeface="+mn-lt"/>
                  <a:sym typeface="思源黑体 CN Light" panose="020B0500000000000000" pitchFamily="34" charset="-122"/>
                </a:endParaRPr>
              </a:p>
            </p:txBody>
          </p:sp>
        </p:grpSp>
        <p:pic>
          <p:nvPicPr>
            <p:cNvPr id="103" name="图形 102" descr="灯泡"/>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31010" y="2736850"/>
              <a:ext cx="822960" cy="822960"/>
            </a:xfrm>
            <a:prstGeom prst="rect">
              <a:avLst/>
            </a:prstGeom>
          </p:spPr>
        </p:pic>
        <p:grpSp>
          <p:nvGrpSpPr>
            <p:cNvPr id="120" name="组合 119"/>
            <p:cNvGrpSpPr/>
            <p:nvPr/>
          </p:nvGrpSpPr>
          <p:grpSpPr>
            <a:xfrm>
              <a:off x="855345" y="4382135"/>
              <a:ext cx="2870835" cy="1254681"/>
              <a:chOff x="624118" y="4488690"/>
              <a:chExt cx="2870957" cy="1254586"/>
            </a:xfrm>
          </p:grpSpPr>
          <p:sp>
            <p:nvSpPr>
              <p:cNvPr id="121" name="Subtitle 2"/>
              <p:cNvSpPr txBox="1"/>
              <p:nvPr/>
            </p:nvSpPr>
            <p:spPr>
              <a:xfrm>
                <a:off x="624118" y="4695605"/>
                <a:ext cx="2536280" cy="1047671"/>
              </a:xfrm>
              <a:prstGeom prst="rect">
                <a:avLst/>
              </a:prstGeom>
            </p:spPr>
            <p:txBody>
              <a:bodyPr vert="horz" wrap="square" lIns="217490" tIns="108745" rIns="217490" bIns="108745"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nSpc>
                    <a:spcPct val="150000"/>
                  </a:lnSpc>
                </a:pPr>
                <a:r>
                  <a:rPr lang="zh-CN" altLang="en-US" sz="1200" dirty="0">
                    <a:solidFill>
                      <a:schemeClr val="tx1"/>
                    </a:solidFill>
                    <a:latin typeface="Times New Roman" panose="02020603050405020304" charset="0"/>
                    <a:ea typeface="思源黑体" panose="020B0400000000000000" charset="-122"/>
                  </a:rPr>
                  <a:t>点击此处输入标题文本点击此处输入标题文本点击此处输入标题文本此处输入标题文本</a:t>
                </a:r>
              </a:p>
            </p:txBody>
          </p:sp>
          <p:sp>
            <p:nvSpPr>
              <p:cNvPr id="122" name="文本框 121"/>
              <p:cNvSpPr txBox="1"/>
              <p:nvPr/>
            </p:nvSpPr>
            <p:spPr>
              <a:xfrm>
                <a:off x="1052232" y="4488690"/>
                <a:ext cx="2442843" cy="398750"/>
              </a:xfrm>
              <a:prstGeom prst="rect">
                <a:avLst/>
              </a:prstGeom>
              <a:noFill/>
            </p:spPr>
            <p:txBody>
              <a:bodyPr wrap="square" rtlCol="0">
                <a:spAutoFit/>
              </a:bodyPr>
              <a:lstStyle/>
              <a:p>
                <a:r>
                  <a:rPr lang="zh-CN" altLang="en-US" sz="2000" dirty="0">
                    <a:latin typeface="Times New Roman" panose="02020603050405020304" charset="0"/>
                    <a:ea typeface="思源黑体" panose="020B0400000000000000" charset="-122"/>
                  </a:rPr>
                  <a:t>输入标题文本</a:t>
                </a:r>
              </a:p>
            </p:txBody>
          </p:sp>
        </p:grpSp>
      </p:grpSp>
      <p:grpSp>
        <p:nvGrpSpPr>
          <p:cNvPr id="35" name="组合 34"/>
          <p:cNvGrpSpPr/>
          <p:nvPr/>
        </p:nvGrpSpPr>
        <p:grpSpPr>
          <a:xfrm>
            <a:off x="8428876" y="2162449"/>
            <a:ext cx="2888737" cy="3293461"/>
            <a:chOff x="8766696" y="2269129"/>
            <a:chExt cx="2888737" cy="3293461"/>
          </a:xfrm>
        </p:grpSpPr>
        <p:grpSp>
          <p:nvGrpSpPr>
            <p:cNvPr id="113" name="组合 112"/>
            <p:cNvGrpSpPr/>
            <p:nvPr/>
          </p:nvGrpSpPr>
          <p:grpSpPr>
            <a:xfrm>
              <a:off x="9423631" y="3804692"/>
              <a:ext cx="1238832" cy="1757898"/>
              <a:chOff x="9423631" y="3804692"/>
              <a:chExt cx="1238832" cy="1757898"/>
            </a:xfrm>
          </p:grpSpPr>
          <p:grpSp>
            <p:nvGrpSpPr>
              <p:cNvPr id="63" name="组合 62"/>
              <p:cNvGrpSpPr/>
              <p:nvPr/>
            </p:nvGrpSpPr>
            <p:grpSpPr>
              <a:xfrm rot="10800000">
                <a:off x="9423631" y="3804692"/>
                <a:ext cx="1238832" cy="1757898"/>
                <a:chOff x="1513666" y="2962277"/>
                <a:chExt cx="1457810" cy="2207933"/>
              </a:xfrm>
            </p:grpSpPr>
            <p:sp>
              <p:nvSpPr>
                <p:cNvPr id="64" name="Oval 8"/>
                <p:cNvSpPr>
                  <a:spLocks noChangeAspect="1"/>
                </p:cNvSpPr>
                <p:nvPr/>
              </p:nvSpPr>
              <p:spPr>
                <a:xfrm>
                  <a:off x="1513666" y="2962277"/>
                  <a:ext cx="1457810" cy="1458000"/>
                </a:xfrm>
                <a:prstGeom prst="ellipse">
                  <a:avLst/>
                </a:prstGeom>
                <a:solidFill>
                  <a:srgbClr val="9A0001"/>
                </a:solid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735" b="0" i="0" u="none" strike="noStrike" kern="1200" cap="none" spc="0" normalizeH="0" baseline="0" noProof="0" dirty="0">
                    <a:ln>
                      <a:noFill/>
                    </a:ln>
                    <a:solidFill>
                      <a:schemeClr val="accent1">
                        <a:lumMod val="75000"/>
                      </a:schemeClr>
                    </a:solidFill>
                    <a:effectLst/>
                    <a:uLnTx/>
                    <a:uFillTx/>
                    <a:latin typeface="思源黑体 CN Light" panose="020B0500000000000000" pitchFamily="34" charset="-122"/>
                    <a:ea typeface="思源黑体 CN Light" panose="020B0500000000000000" pitchFamily="34" charset="-122"/>
                    <a:cs typeface="+mn-lt"/>
                    <a:sym typeface="思源黑体 CN Light" panose="020B0500000000000000" pitchFamily="34" charset="-122"/>
                  </a:endParaRPr>
                </a:p>
              </p:txBody>
            </p:sp>
            <p:grpSp>
              <p:nvGrpSpPr>
                <p:cNvPr id="65" name="Group 94"/>
                <p:cNvGrpSpPr/>
                <p:nvPr/>
              </p:nvGrpSpPr>
              <p:grpSpPr>
                <a:xfrm>
                  <a:off x="2146682" y="4221947"/>
                  <a:ext cx="192698" cy="948263"/>
                  <a:chOff x="1690019" y="2064423"/>
                  <a:chExt cx="144542" cy="711197"/>
                </a:xfrm>
                <a:solidFill>
                  <a:srgbClr val="9A0000"/>
                </a:solidFill>
              </p:grpSpPr>
              <p:cxnSp>
                <p:nvCxnSpPr>
                  <p:cNvPr id="66" name="Straight Connector 75"/>
                  <p:cNvCxnSpPr/>
                  <p:nvPr/>
                </p:nvCxnSpPr>
                <p:spPr>
                  <a:xfrm flipH="1">
                    <a:off x="1762290" y="2064423"/>
                    <a:ext cx="1" cy="613924"/>
                  </a:xfrm>
                  <a:prstGeom prst="line">
                    <a:avLst/>
                  </a:prstGeom>
                  <a:grpFill/>
                  <a:ln w="19050">
                    <a:solidFill>
                      <a:srgbClr val="9A0000"/>
                    </a:solidFill>
                    <a:prstDash val="solid"/>
                  </a:ln>
                </p:spPr>
                <p:style>
                  <a:lnRef idx="1">
                    <a:schemeClr val="accent1"/>
                  </a:lnRef>
                  <a:fillRef idx="0">
                    <a:schemeClr val="accent1"/>
                  </a:fillRef>
                  <a:effectRef idx="0">
                    <a:schemeClr val="accent1"/>
                  </a:effectRef>
                  <a:fontRef idx="minor">
                    <a:schemeClr val="tx1"/>
                  </a:fontRef>
                </p:style>
              </p:cxnSp>
              <p:sp>
                <p:nvSpPr>
                  <p:cNvPr id="67" name="Oval 32"/>
                  <p:cNvSpPr/>
                  <p:nvPr/>
                </p:nvSpPr>
                <p:spPr>
                  <a:xfrm>
                    <a:off x="1690019" y="2631078"/>
                    <a:ext cx="144542" cy="144542"/>
                  </a:xfrm>
                  <a:prstGeom prst="ellipse">
                    <a:avLst/>
                  </a:prstGeom>
                  <a:solidFill>
                    <a:srgbClr val="9A0001"/>
                  </a:solidFill>
                  <a:ln w="19050">
                    <a:solidFill>
                      <a:srgbClr val="9A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555" b="0" i="0" u="none" strike="noStrike" kern="1200" cap="none" spc="0" normalizeH="0" baseline="0" noProof="0" dirty="0">
                      <a:ln>
                        <a:noFill/>
                      </a:ln>
                      <a:solidFill>
                        <a:schemeClr val="accent1">
                          <a:lumMod val="75000"/>
                        </a:schemeClr>
                      </a:solidFill>
                      <a:effectLst/>
                      <a:uLnTx/>
                      <a:uFillTx/>
                      <a:latin typeface="思源黑体 CN Light" panose="020B0500000000000000" pitchFamily="34" charset="-122"/>
                      <a:ea typeface="思源黑体 CN Light" panose="020B0500000000000000" pitchFamily="34" charset="-122"/>
                      <a:cs typeface="+mn-lt"/>
                      <a:sym typeface="思源黑体 CN Light" panose="020B0500000000000000" pitchFamily="34" charset="-122"/>
                    </a:endParaRPr>
                  </a:p>
                </p:txBody>
              </p:sp>
            </p:grpSp>
          </p:grpSp>
          <p:pic>
            <p:nvPicPr>
              <p:cNvPr id="105" name="图形 104" descr="游轮"/>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72583" y="4556294"/>
                <a:ext cx="804672" cy="804672"/>
              </a:xfrm>
              <a:prstGeom prst="rect">
                <a:avLst/>
              </a:prstGeom>
            </p:spPr>
          </p:pic>
        </p:grpSp>
        <p:grpSp>
          <p:nvGrpSpPr>
            <p:cNvPr id="123" name="组合 122"/>
            <p:cNvGrpSpPr/>
            <p:nvPr/>
          </p:nvGrpSpPr>
          <p:grpSpPr>
            <a:xfrm>
              <a:off x="8766696" y="2269129"/>
              <a:ext cx="2888737" cy="1354829"/>
              <a:chOff x="830493" y="5068611"/>
              <a:chExt cx="2888737" cy="1354829"/>
            </a:xfrm>
          </p:grpSpPr>
          <p:sp>
            <p:nvSpPr>
              <p:cNvPr id="124" name="Subtitle 2"/>
              <p:cNvSpPr txBox="1"/>
              <p:nvPr/>
            </p:nvSpPr>
            <p:spPr>
              <a:xfrm>
                <a:off x="830493" y="5375690"/>
                <a:ext cx="2536280" cy="1047750"/>
              </a:xfrm>
              <a:prstGeom prst="rect">
                <a:avLst/>
              </a:prstGeom>
            </p:spPr>
            <p:txBody>
              <a:bodyPr vert="horz" wrap="square" lIns="217490" tIns="108745" rIns="217490" bIns="108745"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nSpc>
                    <a:spcPct val="150000"/>
                  </a:lnSpc>
                </a:pPr>
                <a:r>
                  <a:rPr lang="zh-CN" altLang="en-US" sz="1200" dirty="0">
                    <a:solidFill>
                      <a:schemeClr val="tx1"/>
                    </a:solidFill>
                    <a:latin typeface="Times New Roman" panose="02020603050405020304" charset="0"/>
                    <a:ea typeface="思源黑体" panose="020B0400000000000000" charset="-122"/>
                  </a:rPr>
                  <a:t>点击此处输入标题文本点击此处输入标题文本点击此处输入标题文本此处输入标题文本</a:t>
                </a:r>
              </a:p>
            </p:txBody>
          </p:sp>
          <p:sp>
            <p:nvSpPr>
              <p:cNvPr id="125" name="文本框 124"/>
              <p:cNvSpPr txBox="1"/>
              <p:nvPr/>
            </p:nvSpPr>
            <p:spPr>
              <a:xfrm>
                <a:off x="1276387" y="5068611"/>
                <a:ext cx="2442843" cy="398780"/>
              </a:xfrm>
              <a:prstGeom prst="rect">
                <a:avLst/>
              </a:prstGeom>
              <a:noFill/>
            </p:spPr>
            <p:txBody>
              <a:bodyPr wrap="square" rtlCol="0">
                <a:spAutoFit/>
              </a:bodyPr>
              <a:lstStyle/>
              <a:p>
                <a:r>
                  <a:rPr lang="zh-CN" altLang="en-US" sz="2000" dirty="0">
                    <a:latin typeface="Times New Roman" panose="02020603050405020304" charset="0"/>
                    <a:ea typeface="思源黑体" panose="020B0400000000000000" charset="-122"/>
                  </a:rPr>
                  <a:t>输入标题文本</a:t>
                </a:r>
              </a:p>
            </p:txBody>
          </p:sp>
        </p:grpSp>
      </p:grpSp>
      <p:grpSp>
        <p:nvGrpSpPr>
          <p:cNvPr id="37" name="组合 36"/>
          <p:cNvGrpSpPr/>
          <p:nvPr/>
        </p:nvGrpSpPr>
        <p:grpSpPr>
          <a:xfrm>
            <a:off x="152534" y="733485"/>
            <a:ext cx="7500658" cy="645160"/>
            <a:chOff x="657211" y="372731"/>
            <a:chExt cx="7500658" cy="766836"/>
          </a:xfrm>
        </p:grpSpPr>
        <p:sp>
          <p:nvSpPr>
            <p:cNvPr id="38" name="文本框 37"/>
            <p:cNvSpPr txBox="1"/>
            <p:nvPr/>
          </p:nvSpPr>
          <p:spPr>
            <a:xfrm>
              <a:off x="657211" y="372731"/>
              <a:ext cx="2472055" cy="766836"/>
            </a:xfrm>
            <a:prstGeom prst="rect">
              <a:avLst/>
            </a:prstGeom>
            <a:noFill/>
          </p:spPr>
          <p:txBody>
            <a:bodyPr wrap="none" rtlCol="0">
              <a:spAutoFit/>
            </a:bodyPr>
            <a:lstStyle/>
            <a:p>
              <a:r>
                <a:rPr lang="zh-CN" altLang="en-US" sz="3600" b="1" dirty="0">
                  <a:latin typeface="Times New Roman" panose="02020603050405020304" charset="0"/>
                  <a:ea typeface="思源黑体" panose="020B0400000000000000" charset="-122"/>
                  <a:cs typeface="字魂105号-简雅黑" panose="00000500000000000000" pitchFamily="2" charset="-122"/>
                </a:rPr>
                <a:t>输入副标题</a:t>
              </a:r>
            </a:p>
          </p:txBody>
        </p:sp>
        <p:sp>
          <p:nvSpPr>
            <p:cNvPr id="39" name="文本框 38"/>
            <p:cNvSpPr txBox="1"/>
            <p:nvPr/>
          </p:nvSpPr>
          <p:spPr>
            <a:xfrm>
              <a:off x="3052782" y="634476"/>
              <a:ext cx="5105087" cy="473989"/>
            </a:xfrm>
            <a:prstGeom prst="rect">
              <a:avLst/>
            </a:prstGeom>
            <a:noFill/>
          </p:spPr>
          <p:txBody>
            <a:bodyPr wrap="square">
              <a:spAutoFit/>
            </a:bodyPr>
            <a:lstStyle/>
            <a:p>
              <a:r>
                <a:rPr lang="zh-CN" altLang="en-US" sz="2000" dirty="0">
                  <a:solidFill>
                    <a:schemeClr val="tx1">
                      <a:lumMod val="50000"/>
                      <a:lumOff val="50000"/>
                    </a:schemeClr>
                  </a:solidFill>
                  <a:latin typeface="Times New Roman" panose="02020603050405020304" charset="0"/>
                  <a:ea typeface="思源黑体" panose="020B0400000000000000" charset="-122"/>
                  <a:cs typeface="字魂105号-简雅黑" panose="00000500000000000000" pitchFamily="2" charset="-122"/>
                </a:rPr>
                <a:t>输入标题文本输入标题文本</a:t>
              </a:r>
            </a:p>
          </p:txBody>
        </p:sp>
      </p:grpSp>
      <p:grpSp>
        <p:nvGrpSpPr>
          <p:cNvPr id="41" name="组合 40"/>
          <p:cNvGrpSpPr/>
          <p:nvPr/>
        </p:nvGrpSpPr>
        <p:grpSpPr>
          <a:xfrm>
            <a:off x="152399" y="203835"/>
            <a:ext cx="3330113" cy="402590"/>
            <a:chOff x="71120" y="140825"/>
            <a:chExt cx="3330137" cy="402944"/>
          </a:xfrm>
        </p:grpSpPr>
        <p:sp>
          <p:nvSpPr>
            <p:cNvPr id="43" name="箭头: 五边形 12"/>
            <p:cNvSpPr/>
            <p:nvPr/>
          </p:nvSpPr>
          <p:spPr>
            <a:xfrm>
              <a:off x="71120" y="140825"/>
              <a:ext cx="2052000" cy="402944"/>
            </a:xfrm>
            <a:prstGeom prst="homePlate">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ndParaRPr>
            </a:p>
          </p:txBody>
        </p:sp>
        <p:grpSp>
          <p:nvGrpSpPr>
            <p:cNvPr id="45" name="组合 44"/>
            <p:cNvGrpSpPr/>
            <p:nvPr/>
          </p:nvGrpSpPr>
          <p:grpSpPr>
            <a:xfrm>
              <a:off x="2340281" y="243437"/>
              <a:ext cx="1060976" cy="197719"/>
              <a:chOff x="2365452" y="630077"/>
              <a:chExt cx="654717" cy="122010"/>
            </a:xfrm>
          </p:grpSpPr>
          <p:sp>
            <p:nvSpPr>
              <p:cNvPr id="46" name="椭圆 45"/>
              <p:cNvSpPr/>
              <p:nvPr/>
            </p:nvSpPr>
            <p:spPr>
              <a:xfrm>
                <a:off x="2365452" y="630077"/>
                <a:ext cx="122010" cy="122010"/>
              </a:xfrm>
              <a:prstGeom prst="ellipse">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7F161B"/>
                  </a:solidFill>
                </a:endParaRPr>
              </a:p>
            </p:txBody>
          </p:sp>
          <p:sp>
            <p:nvSpPr>
              <p:cNvPr id="47" name="椭圆 46"/>
              <p:cNvSpPr/>
              <p:nvPr/>
            </p:nvSpPr>
            <p:spPr>
              <a:xfrm>
                <a:off x="2630909" y="630077"/>
                <a:ext cx="122010" cy="122010"/>
              </a:xfrm>
              <a:prstGeom prst="ellipse">
                <a:avLst/>
              </a:prstGeom>
              <a:solidFill>
                <a:srgbClr val="9A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9A0001"/>
                  </a:solidFill>
                </a:endParaRPr>
              </a:p>
            </p:txBody>
          </p:sp>
          <p:sp>
            <p:nvSpPr>
              <p:cNvPr id="48" name="椭圆 47"/>
              <p:cNvSpPr/>
              <p:nvPr/>
            </p:nvSpPr>
            <p:spPr>
              <a:xfrm>
                <a:off x="2898159" y="630077"/>
                <a:ext cx="122010" cy="122010"/>
              </a:xfrm>
              <a:prstGeom prst="ellipse">
                <a:avLst/>
              </a:prstGeom>
              <a:solidFill>
                <a:srgbClr val="9A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7F161B"/>
                  </a:solidFill>
                </a:endParaRPr>
              </a:p>
            </p:txBody>
          </p:sp>
        </p:grpSp>
      </p:grpSp>
      <p:grpSp>
        <p:nvGrpSpPr>
          <p:cNvPr id="3" name="组合 2"/>
          <p:cNvGrpSpPr/>
          <p:nvPr/>
        </p:nvGrpSpPr>
        <p:grpSpPr>
          <a:xfrm>
            <a:off x="-1" y="6197598"/>
            <a:ext cx="12192001" cy="533440"/>
            <a:chOff x="-1" y="6197598"/>
            <a:chExt cx="12192001" cy="533440"/>
          </a:xfrm>
        </p:grpSpPr>
        <p:pic>
          <p:nvPicPr>
            <p:cNvPr id="4" name="图片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39624" y="6210298"/>
              <a:ext cx="1321878" cy="520740"/>
            </a:xfrm>
            <a:prstGeom prst="rect">
              <a:avLst/>
            </a:prstGeom>
          </p:spPr>
        </p:pic>
        <p:grpSp>
          <p:nvGrpSpPr>
            <p:cNvPr id="5" name="组合 4"/>
            <p:cNvGrpSpPr/>
            <p:nvPr/>
          </p:nvGrpSpPr>
          <p:grpSpPr>
            <a:xfrm>
              <a:off x="-1" y="6197598"/>
              <a:ext cx="12192001" cy="431800"/>
              <a:chOff x="-1" y="6197598"/>
              <a:chExt cx="12192001" cy="431800"/>
            </a:xfrm>
          </p:grpSpPr>
          <p:pic>
            <p:nvPicPr>
              <p:cNvPr id="6" name="图片 5"/>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 y="6197598"/>
                <a:ext cx="5105399" cy="431800"/>
              </a:xfrm>
              <a:prstGeom prst="rect">
                <a:avLst/>
              </a:prstGeom>
            </p:spPr>
          </p:pic>
          <p:pic>
            <p:nvPicPr>
              <p:cNvPr id="7" name="图片 6"/>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295728" y="6210298"/>
                <a:ext cx="4896272" cy="419100"/>
              </a:xfrm>
              <a:prstGeom prst="rect">
                <a:avLst/>
              </a:prstGeom>
            </p:spPr>
          </p:pic>
        </p:gr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par>
                                <p:cTn id="8" presetID="22" presetClass="entr" presetSubtype="4"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par>
                                <p:cTn id="11" presetID="14" presetClass="entr" presetSubtype="1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randombar(horizontal)">
                                      <p:cBhvr>
                                        <p:cTn id="13" dur="500"/>
                                        <p:tgtEl>
                                          <p:spTgt spid="35"/>
                                        </p:tgtEl>
                                      </p:cBhvr>
                                    </p:animEffect>
                                  </p:childTnLst>
                                </p:cTn>
                              </p:par>
                              <p:par>
                                <p:cTn id="14" presetID="16" presetClass="entr" presetSubtype="2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燕尾形 39"/>
          <p:cNvSpPr/>
          <p:nvPr/>
        </p:nvSpPr>
        <p:spPr>
          <a:xfrm rot="5400000">
            <a:off x="846505" y="1875400"/>
            <a:ext cx="231140" cy="344805"/>
          </a:xfrm>
          <a:prstGeom prst="chevron">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lIns="95260" tIns="47630" rIns="95260" bIns="47630" rtlCol="0" anchor="ctr"/>
          <a:lstStyle/>
          <a:p>
            <a:pPr algn="ctr"/>
            <a:endParaRPr lang="zh-CN" altLang="en-US" sz="2000" dirty="0">
              <a:solidFill>
                <a:schemeClr val="tx1"/>
              </a:solidFill>
              <a:latin typeface="FZShengShiKaiShuS-EB-GB" panose="02000000000000000000" pitchFamily="2" charset="-122"/>
              <a:ea typeface="FZShengShiKaiShuS-EB-GB" panose="02000000000000000000" pitchFamily="2" charset="-122"/>
            </a:endParaRPr>
          </a:p>
        </p:txBody>
      </p:sp>
      <p:cxnSp>
        <p:nvCxnSpPr>
          <p:cNvPr id="30" name="直接连接符 51"/>
          <p:cNvCxnSpPr/>
          <p:nvPr/>
        </p:nvCxnSpPr>
        <p:spPr>
          <a:xfrm>
            <a:off x="650290" y="2908545"/>
            <a:ext cx="4342130" cy="0"/>
          </a:xfrm>
          <a:prstGeom prst="line">
            <a:avLst/>
          </a:prstGeom>
          <a:ln>
            <a:solidFill>
              <a:schemeClr val="bg1">
                <a:lumMod val="50000"/>
              </a:schemeClr>
            </a:solidFill>
            <a:prstDash val="dash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170990" y="1851270"/>
            <a:ext cx="1714500" cy="402590"/>
          </a:xfrm>
          <a:prstGeom prst="rect">
            <a:avLst/>
          </a:prstGeom>
        </p:spPr>
        <p:txBody>
          <a:bodyPr wrap="none" lIns="95250" tIns="47626" rIns="95250" bIns="47626">
            <a:spAutoFit/>
          </a:bodyPr>
          <a:lstStyle/>
          <a:p>
            <a:r>
              <a:rPr lang="zh-CN" altLang="en-US" sz="2000" dirty="0">
                <a:latin typeface="Times New Roman" panose="02020603050405020304" charset="0"/>
                <a:ea typeface="思源黑体" panose="020B0400000000000000" charset="-122"/>
              </a:rPr>
              <a:t>输入标题文本</a:t>
            </a:r>
            <a:endParaRPr lang="zh-CN" altLang="en-US" sz="2000" dirty="0">
              <a:solidFill>
                <a:schemeClr val="tx1">
                  <a:lumMod val="75000"/>
                  <a:lumOff val="25000"/>
                </a:schemeClr>
              </a:solidFill>
              <a:latin typeface="Times New Roman" panose="02020603050405020304" charset="0"/>
              <a:ea typeface="思源黑体" panose="020B0400000000000000" charset="-122"/>
            </a:endParaRPr>
          </a:p>
        </p:txBody>
      </p:sp>
      <p:sp>
        <p:nvSpPr>
          <p:cNvPr id="33" name="燕尾形 43"/>
          <p:cNvSpPr/>
          <p:nvPr/>
        </p:nvSpPr>
        <p:spPr>
          <a:xfrm rot="5400000">
            <a:off x="883335" y="3103490"/>
            <a:ext cx="231140" cy="344805"/>
          </a:xfrm>
          <a:prstGeom prst="chevron">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5260" tIns="47630" rIns="95260" bIns="47630" rtlCol="0" anchor="ctr"/>
          <a:lstStyle/>
          <a:p>
            <a:pPr algn="ctr"/>
            <a:endParaRPr lang="zh-CN" altLang="en-US" sz="2000">
              <a:solidFill>
                <a:schemeClr val="tx1"/>
              </a:solidFill>
              <a:latin typeface="FZShengShiKaiShuS-EB-GB" panose="02000000000000000000" pitchFamily="2" charset="-122"/>
              <a:ea typeface="FZShengShiKaiShuS-EB-GB" panose="02000000000000000000" pitchFamily="2" charset="-122"/>
            </a:endParaRPr>
          </a:p>
        </p:txBody>
      </p:sp>
      <p:cxnSp>
        <p:nvCxnSpPr>
          <p:cNvPr id="34" name="直接连接符 55"/>
          <p:cNvCxnSpPr/>
          <p:nvPr/>
        </p:nvCxnSpPr>
        <p:spPr>
          <a:xfrm flipV="1">
            <a:off x="650290" y="4193785"/>
            <a:ext cx="4319270" cy="635"/>
          </a:xfrm>
          <a:prstGeom prst="line">
            <a:avLst/>
          </a:prstGeom>
          <a:ln>
            <a:solidFill>
              <a:schemeClr val="bg1">
                <a:lumMod val="50000"/>
              </a:schemeClr>
            </a:solidFill>
            <a:prstDash val="dash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1199565" y="3093330"/>
            <a:ext cx="1714500" cy="402590"/>
          </a:xfrm>
          <a:prstGeom prst="rect">
            <a:avLst/>
          </a:prstGeom>
        </p:spPr>
        <p:txBody>
          <a:bodyPr wrap="none" lIns="95250" tIns="47626" rIns="95250" bIns="47626">
            <a:spAutoFit/>
          </a:bodyPr>
          <a:lstStyle/>
          <a:p>
            <a:r>
              <a:rPr lang="zh-CN" altLang="en-US" sz="2000" dirty="0">
                <a:latin typeface="Times New Roman" panose="02020603050405020304" charset="0"/>
                <a:ea typeface="思源黑体" panose="020B0400000000000000" charset="-122"/>
              </a:rPr>
              <a:t>输入标题文本</a:t>
            </a:r>
            <a:endParaRPr lang="zh-CN" altLang="en-US" sz="2000" dirty="0">
              <a:solidFill>
                <a:schemeClr val="tx1">
                  <a:lumMod val="75000"/>
                  <a:lumOff val="25000"/>
                </a:schemeClr>
              </a:solidFill>
              <a:latin typeface="Times New Roman" panose="02020603050405020304" charset="0"/>
              <a:ea typeface="思源黑体" panose="020B0400000000000000" charset="-122"/>
            </a:endParaRPr>
          </a:p>
        </p:txBody>
      </p:sp>
      <p:sp>
        <p:nvSpPr>
          <p:cNvPr id="37" name="燕尾形 47"/>
          <p:cNvSpPr/>
          <p:nvPr/>
        </p:nvSpPr>
        <p:spPr>
          <a:xfrm rot="5400000">
            <a:off x="882700" y="4362695"/>
            <a:ext cx="231140" cy="344805"/>
          </a:xfrm>
          <a:prstGeom prst="chevron">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lIns="95260" tIns="47630" rIns="95260" bIns="47630" rtlCol="0" anchor="ctr"/>
          <a:lstStyle/>
          <a:p>
            <a:pPr algn="ctr"/>
            <a:endParaRPr lang="zh-CN" altLang="en-US" sz="2000">
              <a:solidFill>
                <a:schemeClr val="tx1"/>
              </a:solidFill>
              <a:latin typeface="FZShengShiKaiShuS-EB-GB" panose="02000000000000000000" pitchFamily="2" charset="-122"/>
              <a:ea typeface="FZShengShiKaiShuS-EB-GB" panose="02000000000000000000" pitchFamily="2" charset="-122"/>
            </a:endParaRPr>
          </a:p>
        </p:txBody>
      </p:sp>
      <p:cxnSp>
        <p:nvCxnSpPr>
          <p:cNvPr id="38" name="直接连接符 59"/>
          <p:cNvCxnSpPr/>
          <p:nvPr/>
        </p:nvCxnSpPr>
        <p:spPr>
          <a:xfrm>
            <a:off x="650290" y="5367265"/>
            <a:ext cx="4342130" cy="0"/>
          </a:xfrm>
          <a:prstGeom prst="line">
            <a:avLst/>
          </a:prstGeom>
          <a:ln>
            <a:solidFill>
              <a:schemeClr val="bg1">
                <a:lumMod val="50000"/>
              </a:schemeClr>
            </a:solidFill>
            <a:prstDash val="dash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1223060" y="4303005"/>
            <a:ext cx="1714500" cy="402590"/>
          </a:xfrm>
          <a:prstGeom prst="rect">
            <a:avLst/>
          </a:prstGeom>
        </p:spPr>
        <p:txBody>
          <a:bodyPr wrap="none" lIns="95250" tIns="47626" rIns="95250" bIns="47626">
            <a:spAutoFit/>
          </a:bodyPr>
          <a:lstStyle/>
          <a:p>
            <a:r>
              <a:rPr lang="zh-CN" altLang="en-US" sz="2000" dirty="0">
                <a:latin typeface="Times New Roman" panose="02020603050405020304" charset="0"/>
                <a:ea typeface="思源黑体" panose="020B0400000000000000" charset="-122"/>
              </a:rPr>
              <a:t>输入标题文本</a:t>
            </a:r>
            <a:endParaRPr lang="zh-CN" altLang="en-US" sz="2000" dirty="0">
              <a:solidFill>
                <a:schemeClr val="tx1">
                  <a:lumMod val="75000"/>
                  <a:lumOff val="25000"/>
                </a:schemeClr>
              </a:solidFill>
              <a:latin typeface="Times New Roman" panose="02020603050405020304" charset="0"/>
              <a:ea typeface="思源黑体" panose="020B0400000000000000"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5905295" y="1851270"/>
            <a:ext cx="5759706" cy="3510452"/>
          </a:xfrm>
          <a:prstGeom prst="rect">
            <a:avLst/>
          </a:prstGeom>
          <a:ln>
            <a:noFill/>
          </a:ln>
          <a:effectLst/>
        </p:spPr>
      </p:pic>
      <p:grpSp>
        <p:nvGrpSpPr>
          <p:cNvPr id="32" name="组合 31"/>
          <p:cNvGrpSpPr/>
          <p:nvPr/>
        </p:nvGrpSpPr>
        <p:grpSpPr>
          <a:xfrm>
            <a:off x="152534" y="733485"/>
            <a:ext cx="7500658" cy="645160"/>
            <a:chOff x="657211" y="372731"/>
            <a:chExt cx="7500658" cy="766836"/>
          </a:xfrm>
        </p:grpSpPr>
        <p:sp>
          <p:nvSpPr>
            <p:cNvPr id="40" name="文本框 39"/>
            <p:cNvSpPr txBox="1"/>
            <p:nvPr/>
          </p:nvSpPr>
          <p:spPr>
            <a:xfrm>
              <a:off x="657211" y="372731"/>
              <a:ext cx="2472055" cy="766836"/>
            </a:xfrm>
            <a:prstGeom prst="rect">
              <a:avLst/>
            </a:prstGeom>
            <a:noFill/>
          </p:spPr>
          <p:txBody>
            <a:bodyPr wrap="none" rtlCol="0">
              <a:spAutoFit/>
            </a:bodyPr>
            <a:lstStyle/>
            <a:p>
              <a:r>
                <a:rPr lang="zh-CN" altLang="en-US" sz="3600" b="1" dirty="0">
                  <a:latin typeface="Times New Roman" panose="02020603050405020304" charset="0"/>
                  <a:ea typeface="思源黑体" panose="020B0400000000000000" charset="-122"/>
                  <a:cs typeface="字魂105号-简雅黑" panose="00000500000000000000" pitchFamily="2" charset="-122"/>
                </a:rPr>
                <a:t>输入副标题</a:t>
              </a:r>
            </a:p>
          </p:txBody>
        </p:sp>
        <p:sp>
          <p:nvSpPr>
            <p:cNvPr id="43" name="文本框 42"/>
            <p:cNvSpPr txBox="1"/>
            <p:nvPr/>
          </p:nvSpPr>
          <p:spPr>
            <a:xfrm>
              <a:off x="3052782" y="634476"/>
              <a:ext cx="5105087" cy="473989"/>
            </a:xfrm>
            <a:prstGeom prst="rect">
              <a:avLst/>
            </a:prstGeom>
            <a:noFill/>
          </p:spPr>
          <p:txBody>
            <a:bodyPr wrap="square">
              <a:spAutoFit/>
            </a:bodyPr>
            <a:lstStyle/>
            <a:p>
              <a:r>
                <a:rPr lang="zh-CN" altLang="en-US" sz="2000" dirty="0">
                  <a:solidFill>
                    <a:schemeClr val="tx1">
                      <a:lumMod val="50000"/>
                      <a:lumOff val="50000"/>
                    </a:schemeClr>
                  </a:solidFill>
                  <a:latin typeface="Times New Roman" panose="02020603050405020304" charset="0"/>
                  <a:ea typeface="思源黑体" panose="020B0400000000000000" charset="-122"/>
                  <a:cs typeface="字魂105号-简雅黑" panose="00000500000000000000" pitchFamily="2" charset="-122"/>
                </a:rPr>
                <a:t>输入标题文本输入标题文本</a:t>
              </a:r>
            </a:p>
          </p:txBody>
        </p:sp>
      </p:grpSp>
      <p:grpSp>
        <p:nvGrpSpPr>
          <p:cNvPr id="45" name="组合 44"/>
          <p:cNvGrpSpPr/>
          <p:nvPr/>
        </p:nvGrpSpPr>
        <p:grpSpPr>
          <a:xfrm>
            <a:off x="152399" y="203835"/>
            <a:ext cx="3330113" cy="402590"/>
            <a:chOff x="71120" y="140825"/>
            <a:chExt cx="3330137" cy="402944"/>
          </a:xfrm>
        </p:grpSpPr>
        <p:sp>
          <p:nvSpPr>
            <p:cNvPr id="47" name="箭头: 五边形 12"/>
            <p:cNvSpPr/>
            <p:nvPr/>
          </p:nvSpPr>
          <p:spPr>
            <a:xfrm>
              <a:off x="71120" y="140825"/>
              <a:ext cx="2052000" cy="402944"/>
            </a:xfrm>
            <a:prstGeom prst="homePlate">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ndParaRPr>
            </a:p>
          </p:txBody>
        </p:sp>
        <p:grpSp>
          <p:nvGrpSpPr>
            <p:cNvPr id="49" name="组合 48"/>
            <p:cNvGrpSpPr/>
            <p:nvPr/>
          </p:nvGrpSpPr>
          <p:grpSpPr>
            <a:xfrm>
              <a:off x="2340281" y="243437"/>
              <a:ext cx="1060976" cy="197719"/>
              <a:chOff x="2365452" y="630077"/>
              <a:chExt cx="654717" cy="122010"/>
            </a:xfrm>
          </p:grpSpPr>
          <p:sp>
            <p:nvSpPr>
              <p:cNvPr id="50" name="椭圆 49"/>
              <p:cNvSpPr/>
              <p:nvPr/>
            </p:nvSpPr>
            <p:spPr>
              <a:xfrm>
                <a:off x="2365452" y="630077"/>
                <a:ext cx="122010" cy="122010"/>
              </a:xfrm>
              <a:prstGeom prst="ellipse">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7F161B"/>
                  </a:solidFill>
                </a:endParaRPr>
              </a:p>
            </p:txBody>
          </p:sp>
          <p:sp>
            <p:nvSpPr>
              <p:cNvPr id="51" name="椭圆 50"/>
              <p:cNvSpPr/>
              <p:nvPr/>
            </p:nvSpPr>
            <p:spPr>
              <a:xfrm>
                <a:off x="2630909" y="630077"/>
                <a:ext cx="122010" cy="122010"/>
              </a:xfrm>
              <a:prstGeom prst="ellipse">
                <a:avLst/>
              </a:prstGeom>
              <a:solidFill>
                <a:srgbClr val="9A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9A0001"/>
                  </a:solidFill>
                </a:endParaRPr>
              </a:p>
            </p:txBody>
          </p:sp>
          <p:sp>
            <p:nvSpPr>
              <p:cNvPr id="52" name="椭圆 51"/>
              <p:cNvSpPr/>
              <p:nvPr/>
            </p:nvSpPr>
            <p:spPr>
              <a:xfrm>
                <a:off x="2898159" y="630077"/>
                <a:ext cx="122010" cy="122010"/>
              </a:xfrm>
              <a:prstGeom prst="ellipse">
                <a:avLst/>
              </a:prstGeom>
              <a:solidFill>
                <a:srgbClr val="9A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7F161B"/>
                  </a:solidFill>
                </a:endParaRPr>
              </a:p>
            </p:txBody>
          </p:sp>
        </p:grpSp>
      </p:grpSp>
      <p:sp>
        <p:nvSpPr>
          <p:cNvPr id="67" name="矩形 66"/>
          <p:cNvSpPr/>
          <p:nvPr/>
        </p:nvSpPr>
        <p:spPr>
          <a:xfrm>
            <a:off x="1158290" y="2185915"/>
            <a:ext cx="3575685" cy="551180"/>
          </a:xfrm>
          <a:prstGeom prst="rect">
            <a:avLst/>
          </a:prstGeom>
        </p:spPr>
        <p:txBody>
          <a:bodyPr wrap="square" lIns="121907" tIns="60953" rIns="121907" bIns="60953">
            <a:spAutoFit/>
          </a:bodyPr>
          <a:lstStyle/>
          <a:p>
            <a:pPr marL="0" marR="0" lvl="0" indent="0" algn="just"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7F7F7F"/>
                </a:solidFill>
                <a:effectLst/>
                <a:uLnTx/>
                <a:uFillTx/>
                <a:latin typeface="Times New Roman" panose="02020603050405020304" charset="0"/>
                <a:ea typeface="思源黑体" panose="020B0400000000000000" charset="-122"/>
              </a:rPr>
              <a:t>点击此处输入标题文本点击此处输入标题文本点击此处输入标题文本点击此处输入</a:t>
            </a:r>
            <a:endParaRPr kumimoji="0" lang="zh-CN" altLang="en-US" sz="1400" b="0" i="0" u="none" strike="noStrike" kern="1200" cap="none" spc="0" normalizeH="0" baseline="0" noProof="0" dirty="0">
              <a:ln>
                <a:noFill/>
              </a:ln>
              <a:solidFill>
                <a:srgbClr val="7F7F7F"/>
              </a:solidFill>
              <a:effectLst/>
              <a:uLnTx/>
              <a:uFillTx/>
              <a:latin typeface="Times New Roman" panose="02020603050405020304" charset="0"/>
              <a:ea typeface="思源黑体" panose="020B0400000000000000" charset="-122"/>
              <a:cs typeface="+mn-ea"/>
              <a:sym typeface="+mn-lt"/>
            </a:endParaRPr>
          </a:p>
        </p:txBody>
      </p:sp>
      <p:sp>
        <p:nvSpPr>
          <p:cNvPr id="64" name="矩形 63"/>
          <p:cNvSpPr/>
          <p:nvPr/>
        </p:nvSpPr>
        <p:spPr>
          <a:xfrm>
            <a:off x="1158290" y="3476235"/>
            <a:ext cx="3575685" cy="551180"/>
          </a:xfrm>
          <a:prstGeom prst="rect">
            <a:avLst/>
          </a:prstGeom>
        </p:spPr>
        <p:txBody>
          <a:bodyPr wrap="square" lIns="121907" tIns="60953" rIns="121907" bIns="60953">
            <a:spAutoFit/>
          </a:bodyPr>
          <a:lstStyle/>
          <a:p>
            <a:pPr marL="0" marR="0" lvl="0" indent="0" algn="just"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7F7F7F"/>
                </a:solidFill>
                <a:effectLst/>
                <a:uLnTx/>
                <a:uFillTx/>
                <a:latin typeface="Times New Roman" panose="02020603050405020304" charset="0"/>
                <a:ea typeface="思源黑体" panose="020B0400000000000000" charset="-122"/>
              </a:rPr>
              <a:t>点击此处输入标题文本点击此处输入标题文本点击此处输入标题文本点击此处输入</a:t>
            </a:r>
            <a:endParaRPr kumimoji="0" lang="zh-CN" altLang="en-US" sz="1400" b="0" i="0" u="none" strike="noStrike" kern="1200" cap="none" spc="0" normalizeH="0" baseline="0" noProof="0" dirty="0">
              <a:ln>
                <a:noFill/>
              </a:ln>
              <a:solidFill>
                <a:srgbClr val="7F7F7F"/>
              </a:solidFill>
              <a:effectLst/>
              <a:uLnTx/>
              <a:uFillTx/>
              <a:latin typeface="Times New Roman" panose="02020603050405020304" charset="0"/>
              <a:ea typeface="思源黑体" panose="020B0400000000000000" charset="-122"/>
              <a:cs typeface="+mn-ea"/>
              <a:sym typeface="+mn-lt"/>
            </a:endParaRPr>
          </a:p>
        </p:txBody>
      </p:sp>
      <p:sp>
        <p:nvSpPr>
          <p:cNvPr id="65" name="矩形 64"/>
          <p:cNvSpPr/>
          <p:nvPr/>
        </p:nvSpPr>
        <p:spPr>
          <a:xfrm>
            <a:off x="1158290" y="4697975"/>
            <a:ext cx="3575685" cy="551180"/>
          </a:xfrm>
          <a:prstGeom prst="rect">
            <a:avLst/>
          </a:prstGeom>
        </p:spPr>
        <p:txBody>
          <a:bodyPr wrap="square" lIns="121907" tIns="60953" rIns="121907" bIns="60953">
            <a:spAutoFit/>
          </a:bodyPr>
          <a:lstStyle/>
          <a:p>
            <a:pPr marL="0" marR="0" lvl="0" indent="0" algn="just"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7F7F7F"/>
                </a:solidFill>
                <a:effectLst/>
                <a:uLnTx/>
                <a:uFillTx/>
                <a:latin typeface="Times New Roman" panose="02020603050405020304" charset="0"/>
                <a:ea typeface="思源黑体" panose="020B0400000000000000" charset="-122"/>
              </a:rPr>
              <a:t>点击此处输入标题文本点击此处输入标题文本点击此处输入标题文本点击此处输入</a:t>
            </a:r>
            <a:endParaRPr kumimoji="0" lang="zh-CN" altLang="en-US" sz="1400" b="0" i="0" u="none" strike="noStrike" kern="1200" cap="none" spc="0" normalizeH="0" baseline="0" noProof="0" dirty="0">
              <a:ln>
                <a:noFill/>
              </a:ln>
              <a:solidFill>
                <a:srgbClr val="7F7F7F"/>
              </a:solidFill>
              <a:effectLst/>
              <a:uLnTx/>
              <a:uFillTx/>
              <a:latin typeface="Times New Roman" panose="02020603050405020304" charset="0"/>
              <a:ea typeface="思源黑体" panose="020B0400000000000000" charset="-122"/>
              <a:cs typeface="+mn-ea"/>
              <a:sym typeface="+mn-lt"/>
            </a:endParaRPr>
          </a:p>
        </p:txBody>
      </p:sp>
      <p:grpSp>
        <p:nvGrpSpPr>
          <p:cNvPr id="82" name="组合 81"/>
          <p:cNvGrpSpPr/>
          <p:nvPr/>
        </p:nvGrpSpPr>
        <p:grpSpPr>
          <a:xfrm flipH="1">
            <a:off x="10480725" y="5066275"/>
            <a:ext cx="1060450" cy="198120"/>
            <a:chOff x="4013" y="682"/>
            <a:chExt cx="1670" cy="312"/>
          </a:xfrm>
        </p:grpSpPr>
        <p:sp>
          <p:nvSpPr>
            <p:cNvPr id="79" name="椭圆 78"/>
            <p:cNvSpPr/>
            <p:nvPr/>
          </p:nvSpPr>
          <p:spPr>
            <a:xfrm>
              <a:off x="4013" y="682"/>
              <a:ext cx="311" cy="311"/>
            </a:xfrm>
            <a:prstGeom prst="ellipse">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7F161B"/>
                </a:solidFill>
              </a:endParaRPr>
            </a:p>
          </p:txBody>
        </p:sp>
        <p:sp>
          <p:nvSpPr>
            <p:cNvPr id="80" name="椭圆 79"/>
            <p:cNvSpPr/>
            <p:nvPr/>
          </p:nvSpPr>
          <p:spPr>
            <a:xfrm>
              <a:off x="4691" y="682"/>
              <a:ext cx="311" cy="311"/>
            </a:xfrm>
            <a:prstGeom prst="ellipse">
              <a:avLst/>
            </a:prstGeom>
            <a:solidFill>
              <a:srgbClr val="9A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9A0001"/>
                </a:solidFill>
              </a:endParaRPr>
            </a:p>
          </p:txBody>
        </p:sp>
        <p:sp>
          <p:nvSpPr>
            <p:cNvPr id="81" name="椭圆 80"/>
            <p:cNvSpPr/>
            <p:nvPr/>
          </p:nvSpPr>
          <p:spPr>
            <a:xfrm>
              <a:off x="5373" y="682"/>
              <a:ext cx="311" cy="311"/>
            </a:xfrm>
            <a:prstGeom prst="ellipse">
              <a:avLst/>
            </a:prstGeom>
            <a:solidFill>
              <a:srgbClr val="9A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7F161B"/>
                </a:solidFill>
              </a:endParaRPr>
            </a:p>
          </p:txBody>
        </p:sp>
      </p:grpSp>
      <p:grpSp>
        <p:nvGrpSpPr>
          <p:cNvPr id="5" name="组合 4"/>
          <p:cNvGrpSpPr/>
          <p:nvPr/>
        </p:nvGrpSpPr>
        <p:grpSpPr>
          <a:xfrm>
            <a:off x="-1" y="6197598"/>
            <a:ext cx="12192001" cy="533440"/>
            <a:chOff x="-1" y="6197598"/>
            <a:chExt cx="12192001" cy="53344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9624" y="6210298"/>
              <a:ext cx="1321878" cy="520740"/>
            </a:xfrm>
            <a:prstGeom prst="rect">
              <a:avLst/>
            </a:prstGeom>
          </p:spPr>
        </p:pic>
        <p:grpSp>
          <p:nvGrpSpPr>
            <p:cNvPr id="7" name="组合 6"/>
            <p:cNvGrpSpPr/>
            <p:nvPr/>
          </p:nvGrpSpPr>
          <p:grpSpPr>
            <a:xfrm>
              <a:off x="-1" y="6197598"/>
              <a:ext cx="12192001" cy="431800"/>
              <a:chOff x="-1" y="6197598"/>
              <a:chExt cx="12192001" cy="431800"/>
            </a:xfrm>
          </p:grpSpPr>
          <p:pic>
            <p:nvPicPr>
              <p:cNvPr id="8" name="图片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6197598"/>
                <a:ext cx="5105399" cy="431800"/>
              </a:xfrm>
              <a:prstGeom prst="rect">
                <a:avLst/>
              </a:prstGeom>
            </p:spPr>
          </p:pic>
          <p:pic>
            <p:nvPicPr>
              <p:cNvPr id="9" name="图片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295728" y="6210298"/>
                <a:ext cx="4896272" cy="419100"/>
              </a:xfrm>
              <a:prstGeom prst="rect">
                <a:avLst/>
              </a:prstGeom>
            </p:spPr>
          </p:pic>
        </p:grpSp>
      </p:gr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810" y="7354"/>
            <a:ext cx="12188190" cy="3928007"/>
          </a:xfrm>
          <a:prstGeom prst="rect">
            <a:avLst/>
          </a:prstGeom>
          <a:effectLst>
            <a:outerShdw blurRad="50800" dist="38100" dir="5400000" algn="t" rotWithShape="0">
              <a:prstClr val="black">
                <a:alpha val="40000"/>
              </a:prstClr>
            </a:outerShdw>
          </a:effectLst>
        </p:spPr>
      </p:pic>
      <p:grpSp>
        <p:nvGrpSpPr>
          <p:cNvPr id="53" name="组合 52"/>
          <p:cNvGrpSpPr/>
          <p:nvPr/>
        </p:nvGrpSpPr>
        <p:grpSpPr>
          <a:xfrm>
            <a:off x="6494145" y="6598285"/>
            <a:ext cx="5669280" cy="236220"/>
            <a:chOff x="7495600" y="191072"/>
            <a:chExt cx="4521366" cy="302448"/>
          </a:xfrm>
        </p:grpSpPr>
        <p:cxnSp>
          <p:nvCxnSpPr>
            <p:cNvPr id="54" name="直接连接符 92"/>
            <p:cNvCxnSpPr/>
            <p:nvPr/>
          </p:nvCxnSpPr>
          <p:spPr>
            <a:xfrm>
              <a:off x="7495600" y="458369"/>
              <a:ext cx="2868114" cy="0"/>
            </a:xfrm>
            <a:prstGeom prst="line">
              <a:avLst/>
            </a:prstGeom>
            <a:ln w="38100">
              <a:solidFill>
                <a:srgbClr val="9A0001"/>
              </a:solidFill>
            </a:ln>
            <a:effectLst/>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10488645" y="191072"/>
              <a:ext cx="1528321" cy="302448"/>
              <a:chOff x="5796136" y="4189567"/>
              <a:chExt cx="1146539" cy="226895"/>
            </a:xfrm>
            <a:solidFill>
              <a:srgbClr val="9A0001"/>
            </a:solidFill>
            <a:effectLst/>
          </p:grpSpPr>
          <p:sp>
            <p:nvSpPr>
              <p:cNvPr id="56" name="流程图: 数据 9"/>
              <p:cNvSpPr/>
              <p:nvPr/>
            </p:nvSpPr>
            <p:spPr>
              <a:xfrm>
                <a:off x="579613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57" name="流程图: 数据 9"/>
              <p:cNvSpPr/>
              <p:nvPr/>
            </p:nvSpPr>
            <p:spPr>
              <a:xfrm>
                <a:off x="593750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58" name="流程图: 数据 9"/>
              <p:cNvSpPr/>
              <p:nvPr/>
            </p:nvSpPr>
            <p:spPr>
              <a:xfrm>
                <a:off x="607887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59" name="流程图: 数据 9"/>
              <p:cNvSpPr/>
              <p:nvPr/>
            </p:nvSpPr>
            <p:spPr>
              <a:xfrm>
                <a:off x="622024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60" name="流程图: 数据 9"/>
              <p:cNvSpPr/>
              <p:nvPr/>
            </p:nvSpPr>
            <p:spPr>
              <a:xfrm>
                <a:off x="636161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61" name="流程图: 数据 9"/>
              <p:cNvSpPr/>
              <p:nvPr/>
            </p:nvSpPr>
            <p:spPr>
              <a:xfrm>
                <a:off x="650298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62" name="流程图: 数据 9"/>
              <p:cNvSpPr/>
              <p:nvPr/>
            </p:nvSpPr>
            <p:spPr>
              <a:xfrm>
                <a:off x="664435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63" name="流程图: 数据 9"/>
              <p:cNvSpPr/>
              <p:nvPr/>
            </p:nvSpPr>
            <p:spPr>
              <a:xfrm>
                <a:off x="6785729"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grpSp>
      </p:grpSp>
      <p:grpSp>
        <p:nvGrpSpPr>
          <p:cNvPr id="8" name="组合 7"/>
          <p:cNvGrpSpPr/>
          <p:nvPr/>
        </p:nvGrpSpPr>
        <p:grpSpPr>
          <a:xfrm>
            <a:off x="11559684" y="67794"/>
            <a:ext cx="584835" cy="3830955"/>
            <a:chOff x="18203" y="877"/>
            <a:chExt cx="921" cy="6033"/>
          </a:xfrm>
        </p:grpSpPr>
        <p:sp>
          <p:nvSpPr>
            <p:cNvPr id="2" name="文本框 1"/>
            <p:cNvSpPr txBox="1"/>
            <p:nvPr/>
          </p:nvSpPr>
          <p:spPr>
            <a:xfrm rot="5400000">
              <a:off x="15695" y="3482"/>
              <a:ext cx="6033" cy="824"/>
            </a:xfrm>
            <a:prstGeom prst="rect">
              <a:avLst/>
            </a:prstGeom>
            <a:noFill/>
          </p:spPr>
          <p:txBody>
            <a:bodyPr wrap="square" rtlCol="0">
              <a:spAutoFit/>
            </a:bodyPr>
            <a:lstStyle/>
            <a:p>
              <a:r>
                <a:rPr lang="en-GB" altLang="zh-CN" sz="1400" b="0" i="0" dirty="0">
                  <a:solidFill>
                    <a:schemeClr val="bg1"/>
                  </a:solidFill>
                  <a:effectLst/>
                  <a:latin typeface="微软雅黑" panose="020B0503020204020204" pitchFamily="34" charset="-122"/>
                  <a:ea typeface="微软雅黑" panose="020B0503020204020204" pitchFamily="34" charset="-122"/>
                </a:rPr>
                <a:t>University of </a:t>
              </a:r>
            </a:p>
            <a:p>
              <a:r>
                <a:rPr lang="en-GB" altLang="zh-CN" sz="1400" b="0" i="0" dirty="0">
                  <a:solidFill>
                    <a:schemeClr val="bg1"/>
                  </a:solidFill>
                  <a:effectLst/>
                  <a:latin typeface="微软雅黑" panose="020B0503020204020204" pitchFamily="34" charset="-122"/>
                  <a:ea typeface="微软雅黑" panose="020B0503020204020204" pitchFamily="34" charset="-122"/>
                </a:rPr>
                <a:t>Chinese Academy of Sciences</a:t>
              </a:r>
              <a:endParaRPr lang="en-US" altLang="zh-CN" sz="1400" b="1" dirty="0">
                <a:solidFill>
                  <a:schemeClr val="bg1"/>
                </a:solidFill>
                <a:latin typeface="Heiti SC Medium" panose="02000000000000000000" charset="-122"/>
                <a:ea typeface="Heiti SC Medium" panose="02000000000000000000" charset="-122"/>
              </a:endParaRPr>
            </a:p>
          </p:txBody>
        </p:sp>
        <p:cxnSp>
          <p:nvCxnSpPr>
            <p:cNvPr id="22" name="直接连接符 21"/>
            <p:cNvCxnSpPr/>
            <p:nvPr/>
          </p:nvCxnSpPr>
          <p:spPr>
            <a:xfrm>
              <a:off x="18203" y="1040"/>
              <a:ext cx="62" cy="405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3429635" y="4155440"/>
            <a:ext cx="8357662" cy="1936115"/>
            <a:chOff x="5672" y="6792"/>
            <a:chExt cx="9344" cy="3049"/>
          </a:xfrm>
        </p:grpSpPr>
        <p:grpSp>
          <p:nvGrpSpPr>
            <p:cNvPr id="29" name="组合 28"/>
            <p:cNvGrpSpPr/>
            <p:nvPr/>
          </p:nvGrpSpPr>
          <p:grpSpPr>
            <a:xfrm>
              <a:off x="5798" y="8469"/>
              <a:ext cx="4770" cy="1372"/>
              <a:chOff x="4532" y="7474"/>
              <a:chExt cx="4770" cy="1372"/>
            </a:xfrm>
          </p:grpSpPr>
          <p:sp>
            <p:nvSpPr>
              <p:cNvPr id="20" name="文本框 19"/>
              <p:cNvSpPr txBox="1"/>
              <p:nvPr/>
            </p:nvSpPr>
            <p:spPr>
              <a:xfrm>
                <a:off x="4532" y="8266"/>
                <a:ext cx="4770" cy="580"/>
              </a:xfrm>
              <a:prstGeom prst="rect">
                <a:avLst/>
              </a:prstGeom>
              <a:noFill/>
            </p:spPr>
            <p:txBody>
              <a:bodyPr wrap="square" rtlCol="0">
                <a:spAutoFit/>
              </a:bodyPr>
              <a:lstStyle/>
              <a:p>
                <a:pPr algn="l"/>
                <a:r>
                  <a:rPr lang="en-US" dirty="0">
                    <a:solidFill>
                      <a:srgbClr val="9A0001"/>
                    </a:solidFill>
                    <a:latin typeface="Times New Roman" panose="02020603050405020304" charset="0"/>
                    <a:ea typeface="思源黑体" panose="020B0400000000000000" charset="-122"/>
                  </a:rPr>
                  <a:t>202</a:t>
                </a:r>
                <a:r>
                  <a:rPr lang="en-US" altLang="zh-CN" dirty="0">
                    <a:solidFill>
                      <a:srgbClr val="9A0001"/>
                    </a:solidFill>
                    <a:latin typeface="Times New Roman" panose="02020603050405020304" charset="0"/>
                    <a:ea typeface="思源黑体" panose="020B0400000000000000" charset="-122"/>
                  </a:rPr>
                  <a:t>3</a:t>
                </a:r>
                <a:r>
                  <a:rPr lang="zh-CN" altLang="en-US" dirty="0">
                    <a:solidFill>
                      <a:srgbClr val="9A0001"/>
                    </a:solidFill>
                    <a:latin typeface="Times New Roman" panose="02020603050405020304" charset="0"/>
                    <a:ea typeface="思源黑体" panose="020B0400000000000000" charset="-122"/>
                  </a:rPr>
                  <a:t>年</a:t>
                </a:r>
                <a:r>
                  <a:rPr lang="en-US" altLang="zh-CN" dirty="0">
                    <a:solidFill>
                      <a:srgbClr val="9A0001"/>
                    </a:solidFill>
                    <a:latin typeface="Times New Roman" panose="02020603050405020304" charset="0"/>
                    <a:ea typeface="思源黑体" panose="020B0400000000000000" charset="-122"/>
                  </a:rPr>
                  <a:t>10</a:t>
                </a:r>
                <a:r>
                  <a:rPr lang="zh-CN" altLang="en-US" dirty="0">
                    <a:solidFill>
                      <a:srgbClr val="9A0001"/>
                    </a:solidFill>
                    <a:latin typeface="Times New Roman" panose="02020603050405020304" charset="0"/>
                    <a:ea typeface="思源黑体" panose="020B0400000000000000" charset="-122"/>
                  </a:rPr>
                  <a:t>月</a:t>
                </a:r>
                <a:r>
                  <a:rPr lang="en-US" altLang="zh-CN" dirty="0">
                    <a:solidFill>
                      <a:srgbClr val="9A0001"/>
                    </a:solidFill>
                    <a:latin typeface="Times New Roman" panose="02020603050405020304" charset="0"/>
                    <a:ea typeface="思源黑体" panose="020B0400000000000000" charset="-122"/>
                  </a:rPr>
                  <a:t>15</a:t>
                </a:r>
                <a:r>
                  <a:rPr lang="zh-CN" altLang="en-US" dirty="0">
                    <a:solidFill>
                      <a:srgbClr val="9A0001"/>
                    </a:solidFill>
                    <a:latin typeface="Times New Roman" panose="02020603050405020304" charset="0"/>
                    <a:ea typeface="思源黑体" panose="020B0400000000000000" charset="-122"/>
                  </a:rPr>
                  <a:t>日</a:t>
                </a:r>
              </a:p>
            </p:txBody>
          </p:sp>
          <p:sp>
            <p:nvSpPr>
              <p:cNvPr id="21" name="箭头: 五边形 19"/>
              <p:cNvSpPr/>
              <p:nvPr/>
            </p:nvSpPr>
            <p:spPr>
              <a:xfrm>
                <a:off x="4532" y="7474"/>
                <a:ext cx="3116" cy="68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000" dirty="0">
                    <a:solidFill>
                      <a:srgbClr val="9A0001"/>
                    </a:solidFill>
                    <a:latin typeface="Times New Roman" panose="02020603050405020304" charset="0"/>
                    <a:ea typeface="思源黑体" panose="020B0400000000000000" charset="-122"/>
                  </a:rPr>
                  <a:t>汇报人：国晓薇</a:t>
                </a:r>
              </a:p>
            </p:txBody>
          </p:sp>
        </p:grpSp>
        <p:sp>
          <p:nvSpPr>
            <p:cNvPr id="30" name="文本框 29"/>
            <p:cNvSpPr txBox="1"/>
            <p:nvPr/>
          </p:nvSpPr>
          <p:spPr>
            <a:xfrm>
              <a:off x="5672" y="6792"/>
              <a:ext cx="9344" cy="1452"/>
            </a:xfrm>
            <a:prstGeom prst="rect">
              <a:avLst/>
            </a:prstGeom>
            <a:noFill/>
          </p:spPr>
          <p:txBody>
            <a:bodyPr wrap="square" rtlCol="0">
              <a:spAutoFit/>
            </a:bodyPr>
            <a:lstStyle/>
            <a:p>
              <a:r>
                <a:rPr lang="zh-CN" altLang="en-US" sz="5400" b="1" spc="100" dirty="0">
                  <a:solidFill>
                    <a:srgbClr val="9A0001"/>
                  </a:solidFill>
                  <a:uFillTx/>
                  <a:latin typeface="Times New Roman" panose="02020603050405020304" charset="0"/>
                  <a:ea typeface="思源黑体" panose="020B0400000000000000" charset="-122"/>
                  <a:cs typeface="字魂105号-简雅黑" panose="00000500000000000000" pitchFamily="2" charset="-122"/>
                </a:rPr>
                <a:t>谢谢观看，敬请批评指正</a:t>
              </a:r>
            </a:p>
          </p:txBody>
        </p:sp>
      </p:grpSp>
      <p:grpSp>
        <p:nvGrpSpPr>
          <p:cNvPr id="38" name="组合 37"/>
          <p:cNvGrpSpPr/>
          <p:nvPr/>
        </p:nvGrpSpPr>
        <p:grpSpPr>
          <a:xfrm flipH="1">
            <a:off x="10924332" y="3580765"/>
            <a:ext cx="1060450" cy="198120"/>
            <a:chOff x="3813" y="482"/>
            <a:chExt cx="1670" cy="312"/>
          </a:xfrm>
        </p:grpSpPr>
        <p:sp>
          <p:nvSpPr>
            <p:cNvPr id="35" name="椭圆 34"/>
            <p:cNvSpPr/>
            <p:nvPr/>
          </p:nvSpPr>
          <p:spPr>
            <a:xfrm>
              <a:off x="3813" y="482"/>
              <a:ext cx="311" cy="311"/>
            </a:xfrm>
            <a:prstGeom prst="ellipse">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7F161B"/>
                </a:solidFill>
              </a:endParaRPr>
            </a:p>
          </p:txBody>
        </p:sp>
        <p:sp>
          <p:nvSpPr>
            <p:cNvPr id="36" name="椭圆 35"/>
            <p:cNvSpPr/>
            <p:nvPr/>
          </p:nvSpPr>
          <p:spPr>
            <a:xfrm>
              <a:off x="4491" y="482"/>
              <a:ext cx="311" cy="311"/>
            </a:xfrm>
            <a:prstGeom prst="ellipse">
              <a:avLst/>
            </a:prstGeom>
            <a:solidFill>
              <a:srgbClr val="9A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9A0001"/>
                </a:solidFill>
              </a:endParaRPr>
            </a:p>
          </p:txBody>
        </p:sp>
        <p:sp>
          <p:nvSpPr>
            <p:cNvPr id="37" name="椭圆 36"/>
            <p:cNvSpPr/>
            <p:nvPr/>
          </p:nvSpPr>
          <p:spPr>
            <a:xfrm>
              <a:off x="5173" y="482"/>
              <a:ext cx="311" cy="311"/>
            </a:xfrm>
            <a:prstGeom prst="ellipse">
              <a:avLst/>
            </a:prstGeom>
            <a:solidFill>
              <a:srgbClr val="9A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7F161B"/>
                </a:solidFill>
              </a:endParaRPr>
            </a:p>
          </p:txBody>
        </p:sp>
      </p:gr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6345" y="3366801"/>
            <a:ext cx="2054860" cy="433594"/>
          </a:xfrm>
          <a:prstGeom prst="rect">
            <a:avLst/>
          </a:prstGeom>
        </p:spPr>
      </p:pic>
      <p:pic>
        <p:nvPicPr>
          <p:cNvPr id="19" name="图片 18"/>
          <p:cNvPicPr>
            <a:picLocks noChangeAspect="1"/>
          </p:cNvPicPr>
          <p:nvPr/>
        </p:nvPicPr>
        <p:blipFill rotWithShape="1">
          <a:blip r:embed="rId4">
            <a:extLst>
              <a:ext uri="{BEBA8EAE-BF5A-486C-A8C5-ECC9F3942E4B}">
                <a14:imgProps xmlns:a14="http://schemas.microsoft.com/office/drawing/2010/main">
                  <a14:imgLayer r:embed="rId5">
                    <a14:imgEffect>
                      <a14:backgroundRemoval t="9965" b="99062" l="10000" r="90000">
                        <a14:foregroundMark x1="39453" y1="55217" x2="39453" y2="55217"/>
                        <a14:foregroundMark x1="40625" y1="94138" x2="40625" y2="94138"/>
                        <a14:foregroundMark x1="38438" y1="53224" x2="38438" y2="53224"/>
                        <a14:foregroundMark x1="40234" y1="53224" x2="40234" y2="53224"/>
                        <a14:foregroundMark x1="40391" y1="52638" x2="40391" y2="52638"/>
                        <a14:foregroundMark x1="41328" y1="48300" x2="40781" y2="59789"/>
                        <a14:foregroundMark x1="40781" y1="59789" x2="42734" y2="50528"/>
                        <a14:foregroundMark x1="42734" y1="50528" x2="42734" y2="58499"/>
                        <a14:foregroundMark x1="42500" y1="50645" x2="38750" y2="60727"/>
                        <a14:foregroundMark x1="38750" y1="60727" x2="37891" y2="61313"/>
                        <a14:foregroundMark x1="43672" y1="94373" x2="38594" y2="88863"/>
                        <a14:foregroundMark x1="38594" y1="88863" x2="45938" y2="95311"/>
                        <a14:foregroundMark x1="45938" y1="95311" x2="54063" y2="93904"/>
                        <a14:foregroundMark x1="54063" y1="93904" x2="47578" y2="99648"/>
                        <a14:foregroundMark x1="47578" y1="99648" x2="41484" y2="99062"/>
                        <a14:foregroundMark x1="41484" y1="99062" x2="41563" y2="96366"/>
                        <a14:foregroundMark x1="38438" y1="50293" x2="38281" y2="53224"/>
                      </a14:backgroundRemoval>
                    </a14:imgEffect>
                  </a14:imgLayer>
                </a14:imgProps>
              </a:ext>
              <a:ext uri="{28A0092B-C50C-407E-A947-70E740481C1C}">
                <a14:useLocalDpi xmlns:a14="http://schemas.microsoft.com/office/drawing/2010/main" val="0"/>
              </a:ext>
            </a:extLst>
          </a:blip>
          <a:srcRect l="31820" t="31997" r="34310"/>
          <a:stretch>
            <a:fillRect/>
          </a:stretch>
        </p:blipFill>
        <p:spPr>
          <a:xfrm>
            <a:off x="-101904" y="1498946"/>
            <a:ext cx="4034754" cy="5392199"/>
          </a:xfrm>
          <a:prstGeom prst="rect">
            <a:avLst/>
          </a:prstGeom>
        </p:spPr>
      </p:pic>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0"/>
            <a:ext cx="4575131" cy="6858000"/>
          </a:xfrm>
          <a:prstGeom prst="rect">
            <a:avLst/>
          </a:prstGeom>
          <a:solidFill>
            <a:srgbClr val="9A000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249670" y="1222375"/>
            <a:ext cx="6226175" cy="4413885"/>
            <a:chOff x="10444" y="1776"/>
            <a:chExt cx="9805" cy="6951"/>
          </a:xfrm>
        </p:grpSpPr>
        <p:sp>
          <p:nvSpPr>
            <p:cNvPr id="31" name="文本框 30"/>
            <p:cNvSpPr txBox="1"/>
            <p:nvPr/>
          </p:nvSpPr>
          <p:spPr>
            <a:xfrm>
              <a:off x="10626" y="1877"/>
              <a:ext cx="3484" cy="1466"/>
            </a:xfrm>
            <a:prstGeom prst="rect">
              <a:avLst/>
            </a:prstGeom>
            <a:noFill/>
          </p:spPr>
          <p:txBody>
            <a:bodyPr wrap="square" rtlCol="0">
              <a:spAutoFit/>
            </a:bodyPr>
            <a:lstStyle/>
            <a:p>
              <a:pPr lvl="1">
                <a:lnSpc>
                  <a:spcPct val="70000"/>
                </a:lnSpc>
                <a:spcBef>
                  <a:spcPts val="0"/>
                </a:spcBef>
                <a:spcAft>
                  <a:spcPts val="0"/>
                </a:spcAft>
              </a:pPr>
              <a:r>
                <a:rPr lang="zh-CN" altLang="en-US" sz="5400" dirty="0">
                  <a:solidFill>
                    <a:srgbClr val="7F161B"/>
                  </a:solidFill>
                  <a:latin typeface="Times New Roman" panose="02020603050405020304" charset="0"/>
                  <a:ea typeface="思源黑体" panose="020B0400000000000000" charset="-122"/>
                  <a:cs typeface="字魂105号-简雅黑" panose="00000500000000000000" pitchFamily="2" charset="-122"/>
                </a:rPr>
                <a:t>目录 </a:t>
              </a:r>
            </a:p>
            <a:p>
              <a:pPr lvl="1">
                <a:lnSpc>
                  <a:spcPct val="70000"/>
                </a:lnSpc>
                <a:spcBef>
                  <a:spcPts val="0"/>
                </a:spcBef>
                <a:spcAft>
                  <a:spcPts val="0"/>
                </a:spcAft>
              </a:pPr>
              <a:r>
                <a:rPr lang="en-US" altLang="zh-CN" sz="2400" b="1" dirty="0">
                  <a:solidFill>
                    <a:srgbClr val="7F161B"/>
                  </a:solidFill>
                  <a:latin typeface="Times New Roman" panose="02020603050405020304" charset="0"/>
                  <a:ea typeface="思源黑体" panose="020B0400000000000000" charset="-122"/>
                  <a:cs typeface="字魂105号-简雅黑" panose="00000500000000000000" pitchFamily="2" charset="-122"/>
                  <a:sym typeface="+mn-ea"/>
                </a:rPr>
                <a:t> </a:t>
              </a:r>
              <a:r>
                <a:rPr lang="en-US" altLang="zh-CN" b="1" dirty="0">
                  <a:solidFill>
                    <a:srgbClr val="7F161B"/>
                  </a:solidFill>
                  <a:latin typeface="Times New Roman" panose="02020603050405020304" charset="0"/>
                  <a:ea typeface="思源黑体" panose="020B0400000000000000" charset="-122"/>
                  <a:cs typeface="字魂105号-简雅黑" panose="00000500000000000000" pitchFamily="2" charset="-122"/>
                  <a:sym typeface="+mn-ea"/>
                </a:rPr>
                <a:t>CONTENTS</a:t>
              </a:r>
            </a:p>
          </p:txBody>
        </p:sp>
        <p:grpSp>
          <p:nvGrpSpPr>
            <p:cNvPr id="27" name="组合 26"/>
            <p:cNvGrpSpPr/>
            <p:nvPr/>
          </p:nvGrpSpPr>
          <p:grpSpPr>
            <a:xfrm>
              <a:off x="11024" y="3723"/>
              <a:ext cx="9225" cy="5004"/>
              <a:chOff x="9768" y="4059"/>
              <a:chExt cx="9225" cy="5004"/>
            </a:xfrm>
          </p:grpSpPr>
          <p:grpSp>
            <p:nvGrpSpPr>
              <p:cNvPr id="32" name="组合 31"/>
              <p:cNvGrpSpPr/>
              <p:nvPr/>
            </p:nvGrpSpPr>
            <p:grpSpPr>
              <a:xfrm>
                <a:off x="9768" y="4059"/>
                <a:ext cx="9225" cy="1232"/>
                <a:chOff x="1193243" y="2344399"/>
                <a:chExt cx="4399189" cy="694360"/>
              </a:xfrm>
            </p:grpSpPr>
            <p:sp>
              <p:nvSpPr>
                <p:cNvPr id="33" name="文本框 32"/>
                <p:cNvSpPr txBox="1"/>
                <p:nvPr/>
              </p:nvSpPr>
              <p:spPr>
                <a:xfrm>
                  <a:off x="1193243" y="2356849"/>
                  <a:ext cx="452079" cy="681910"/>
                </a:xfrm>
                <a:prstGeom prst="rect">
                  <a:avLst/>
                </a:prstGeom>
                <a:noFill/>
              </p:spPr>
              <p:txBody>
                <a:bodyPr wrap="none" rtlCol="0">
                  <a:spAutoFit/>
                </a:bodyPr>
                <a:lstStyle/>
                <a:p>
                  <a:r>
                    <a:rPr lang="en-US" altLang="zh-CN" sz="4400" b="1" dirty="0">
                      <a:solidFill>
                        <a:srgbClr val="7F161B"/>
                      </a:solidFill>
                      <a:latin typeface="Times New Roman" panose="02020603050405020304" charset="0"/>
                      <a:ea typeface="思源黑体" panose="020B0400000000000000" charset="-122"/>
                      <a:cs typeface="字魂105号-简雅黑" panose="00000500000000000000" pitchFamily="2" charset="-122"/>
                    </a:rPr>
                    <a:t> 1</a:t>
                  </a:r>
                </a:p>
              </p:txBody>
            </p:sp>
            <p:sp>
              <p:nvSpPr>
                <p:cNvPr id="34" name="文本框 33"/>
                <p:cNvSpPr txBox="1"/>
                <p:nvPr/>
              </p:nvSpPr>
              <p:spPr>
                <a:xfrm>
                  <a:off x="1834165" y="2344399"/>
                  <a:ext cx="1052944" cy="408582"/>
                </a:xfrm>
                <a:prstGeom prst="rect">
                  <a:avLst/>
                </a:prstGeom>
                <a:noFill/>
              </p:spPr>
              <p:txBody>
                <a:bodyPr wrap="none" rtlCol="0">
                  <a:spAutoFit/>
                </a:bodyPr>
                <a:lstStyle/>
                <a:p>
                  <a:r>
                    <a:rPr lang="zh-CN" altLang="en-US" sz="2400" dirty="0">
                      <a:latin typeface="Times New Roman" panose="02020603050405020304" charset="0"/>
                      <a:ea typeface="思源黑体" panose="020B0400000000000000" charset="-122"/>
                      <a:cs typeface="字魂105号-简雅黑" panose="00000500000000000000" pitchFamily="2" charset="-122"/>
                    </a:rPr>
                    <a:t>输入标题</a:t>
                  </a:r>
                </a:p>
              </p:txBody>
            </p:sp>
            <p:sp>
              <p:nvSpPr>
                <p:cNvPr id="35" name="文本框 34"/>
                <p:cNvSpPr txBox="1"/>
                <p:nvPr/>
              </p:nvSpPr>
              <p:spPr>
                <a:xfrm>
                  <a:off x="1834138" y="2701850"/>
                  <a:ext cx="3758294" cy="299251"/>
                </a:xfrm>
                <a:prstGeom prst="rect">
                  <a:avLst/>
                </a:prstGeom>
                <a:noFill/>
              </p:spPr>
              <p:txBody>
                <a:bodyPr wrap="square">
                  <a:spAutoFit/>
                </a:bodyPr>
                <a:lstStyle/>
                <a:p>
                  <a:r>
                    <a:rPr lang="zh-CN" altLang="en-US" sz="1600" dirty="0">
                      <a:solidFill>
                        <a:schemeClr val="tx1">
                          <a:lumMod val="50000"/>
                          <a:lumOff val="50000"/>
                        </a:schemeClr>
                      </a:solidFill>
                      <a:latin typeface="Times New Roman" panose="02020603050405020304" charset="0"/>
                      <a:ea typeface="思源黑体" panose="020B0400000000000000" charset="-122"/>
                      <a:cs typeface="字魂105号-简雅黑" panose="00000500000000000000" pitchFamily="2" charset="-122"/>
                    </a:rPr>
                    <a:t>点击此处输入标题文本</a:t>
                  </a:r>
                </a:p>
              </p:txBody>
            </p:sp>
            <p:cxnSp>
              <p:nvCxnSpPr>
                <p:cNvPr id="36" name="直接连接符 35"/>
                <p:cNvCxnSpPr/>
                <p:nvPr/>
              </p:nvCxnSpPr>
              <p:spPr>
                <a:xfrm>
                  <a:off x="1834165" y="2420455"/>
                  <a:ext cx="0" cy="577334"/>
                </a:xfrm>
                <a:prstGeom prst="line">
                  <a:avLst/>
                </a:prstGeom>
                <a:ln w="63500">
                  <a:solidFill>
                    <a:srgbClr val="9A0001"/>
                  </a:solidFil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10240" y="5997"/>
                <a:ext cx="6790" cy="1212"/>
                <a:chOff x="1184078" y="2313500"/>
                <a:chExt cx="4312527" cy="769718"/>
              </a:xfrm>
            </p:grpSpPr>
            <p:sp>
              <p:nvSpPr>
                <p:cNvPr id="38" name="文本框 37"/>
                <p:cNvSpPr txBox="1"/>
                <p:nvPr/>
              </p:nvSpPr>
              <p:spPr>
                <a:xfrm>
                  <a:off x="1184078" y="2313500"/>
                  <a:ext cx="532510" cy="769718"/>
                </a:xfrm>
                <a:prstGeom prst="rect">
                  <a:avLst/>
                </a:prstGeom>
                <a:noFill/>
              </p:spPr>
              <p:txBody>
                <a:bodyPr wrap="none" rtlCol="0">
                  <a:spAutoFit/>
                </a:bodyPr>
                <a:lstStyle/>
                <a:p>
                  <a:r>
                    <a:rPr lang="en-US" altLang="zh-CN" sz="4400" b="1" dirty="0">
                      <a:solidFill>
                        <a:srgbClr val="7F161B"/>
                      </a:solidFill>
                      <a:latin typeface="黑体" panose="02010609060101010101" pitchFamily="49" charset="-122"/>
                      <a:ea typeface="FZCuHeiSongS-B-GB" panose="02000000000000000000" pitchFamily="2" charset="-122"/>
                      <a:cs typeface="字魂105号-简雅黑" panose="00000500000000000000" pitchFamily="2" charset="-122"/>
                    </a:rPr>
                    <a:t>2</a:t>
                  </a:r>
                  <a:endParaRPr lang="zh-CN" altLang="en-US" sz="4400" b="1" dirty="0">
                    <a:solidFill>
                      <a:srgbClr val="7F161B"/>
                    </a:solidFill>
                    <a:latin typeface="黑体" panose="02010609060101010101" pitchFamily="49" charset="-122"/>
                    <a:ea typeface="FZCuHeiSongS-B-GB" panose="02000000000000000000" pitchFamily="2" charset="-122"/>
                    <a:cs typeface="字魂105号-简雅黑" panose="00000500000000000000" pitchFamily="2" charset="-122"/>
                  </a:endParaRPr>
                </a:p>
              </p:txBody>
            </p:sp>
            <p:sp>
              <p:nvSpPr>
                <p:cNvPr id="39" name="文本框 38"/>
                <p:cNvSpPr txBox="1"/>
                <p:nvPr/>
              </p:nvSpPr>
              <p:spPr>
                <a:xfrm>
                  <a:off x="1738311" y="2356575"/>
                  <a:ext cx="1402365" cy="460434"/>
                </a:xfrm>
                <a:prstGeom prst="rect">
                  <a:avLst/>
                </a:prstGeom>
                <a:noFill/>
              </p:spPr>
              <p:txBody>
                <a:bodyPr wrap="none" rtlCol="0">
                  <a:spAutoFit/>
                </a:bodyPr>
                <a:lstStyle/>
                <a:p>
                  <a:r>
                    <a:rPr lang="zh-CN" altLang="en-US" sz="2400" dirty="0">
                      <a:latin typeface="Times New Roman" panose="02020603050405020304" charset="0"/>
                      <a:ea typeface="思源黑体" panose="020B0400000000000000" charset="-122"/>
                      <a:cs typeface="字魂105号-简雅黑" panose="00000500000000000000" pitchFamily="2" charset="-122"/>
                    </a:rPr>
                    <a:t>输入标题</a:t>
                  </a:r>
                </a:p>
              </p:txBody>
            </p:sp>
            <p:sp>
              <p:nvSpPr>
                <p:cNvPr id="40" name="文本框 39"/>
                <p:cNvSpPr txBox="1"/>
                <p:nvPr/>
              </p:nvSpPr>
              <p:spPr>
                <a:xfrm>
                  <a:off x="1738311" y="2714028"/>
                  <a:ext cx="3758294" cy="337228"/>
                </a:xfrm>
                <a:prstGeom prst="rect">
                  <a:avLst/>
                </a:prstGeom>
                <a:noFill/>
              </p:spPr>
              <p:txBody>
                <a:bodyPr wrap="square">
                  <a:spAutoFit/>
                </a:bodyPr>
                <a:lstStyle/>
                <a:p>
                  <a:r>
                    <a:rPr lang="zh-CN" altLang="en-US" sz="1600" dirty="0">
                      <a:solidFill>
                        <a:schemeClr val="tx1">
                          <a:lumMod val="50000"/>
                          <a:lumOff val="50000"/>
                        </a:schemeClr>
                      </a:solidFill>
                      <a:latin typeface="Times New Roman" panose="02020603050405020304" charset="0"/>
                      <a:ea typeface="思源黑体" panose="020B0400000000000000" charset="-122"/>
                      <a:cs typeface="字魂105号-简雅黑" panose="00000500000000000000" pitchFamily="2" charset="-122"/>
                    </a:rPr>
                    <a:t>点击此处输入标题文本</a:t>
                  </a:r>
                </a:p>
              </p:txBody>
            </p:sp>
            <p:cxnSp>
              <p:nvCxnSpPr>
                <p:cNvPr id="41" name="直接连接符 33"/>
                <p:cNvCxnSpPr/>
                <p:nvPr/>
              </p:nvCxnSpPr>
              <p:spPr>
                <a:xfrm>
                  <a:off x="1738311" y="2432632"/>
                  <a:ext cx="0" cy="577334"/>
                </a:xfrm>
                <a:prstGeom prst="line">
                  <a:avLst/>
                </a:prstGeom>
                <a:ln w="63500">
                  <a:solidFill>
                    <a:srgbClr val="9A0001"/>
                  </a:soli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10240" y="7851"/>
                <a:ext cx="6791" cy="1212"/>
                <a:chOff x="1184078" y="2313500"/>
                <a:chExt cx="4312095" cy="769083"/>
              </a:xfrm>
            </p:grpSpPr>
            <p:sp>
              <p:nvSpPr>
                <p:cNvPr id="43" name="文本框 42"/>
                <p:cNvSpPr txBox="1"/>
                <p:nvPr/>
              </p:nvSpPr>
              <p:spPr>
                <a:xfrm>
                  <a:off x="1184078" y="2313500"/>
                  <a:ext cx="532510" cy="769083"/>
                </a:xfrm>
                <a:prstGeom prst="rect">
                  <a:avLst/>
                </a:prstGeom>
                <a:noFill/>
              </p:spPr>
              <p:txBody>
                <a:bodyPr wrap="none" rtlCol="0">
                  <a:spAutoFit/>
                </a:bodyPr>
                <a:lstStyle/>
                <a:p>
                  <a:r>
                    <a:rPr lang="en-US" altLang="zh-CN" sz="4400" b="1" dirty="0">
                      <a:solidFill>
                        <a:srgbClr val="7F161B"/>
                      </a:solidFill>
                      <a:latin typeface="黑体" panose="02010609060101010101" pitchFamily="49" charset="-122"/>
                      <a:ea typeface="FZCuHeiSongS-B-GB" panose="02000000000000000000" pitchFamily="2" charset="-122"/>
                      <a:cs typeface="字魂105号-简雅黑" panose="00000500000000000000" pitchFamily="2" charset="-122"/>
                    </a:rPr>
                    <a:t>3</a:t>
                  </a:r>
                  <a:endParaRPr lang="zh-CN" altLang="en-US" sz="4400" b="1" dirty="0">
                    <a:solidFill>
                      <a:srgbClr val="7F161B"/>
                    </a:solidFill>
                    <a:latin typeface="黑体" panose="02010609060101010101" pitchFamily="49" charset="-122"/>
                    <a:ea typeface="FZCuHeiSongS-B-GB" panose="02000000000000000000" pitchFamily="2" charset="-122"/>
                    <a:cs typeface="字魂105号-简雅黑" panose="00000500000000000000" pitchFamily="2" charset="-122"/>
                  </a:endParaRPr>
                </a:p>
              </p:txBody>
            </p:sp>
            <p:sp>
              <p:nvSpPr>
                <p:cNvPr id="44" name="文本框 43"/>
                <p:cNvSpPr txBox="1"/>
                <p:nvPr/>
              </p:nvSpPr>
              <p:spPr>
                <a:xfrm>
                  <a:off x="1737879" y="2313500"/>
                  <a:ext cx="1402018" cy="460054"/>
                </a:xfrm>
                <a:prstGeom prst="rect">
                  <a:avLst/>
                </a:prstGeom>
                <a:noFill/>
              </p:spPr>
              <p:txBody>
                <a:bodyPr wrap="none" rtlCol="0">
                  <a:spAutoFit/>
                </a:bodyPr>
                <a:lstStyle/>
                <a:p>
                  <a:r>
                    <a:rPr lang="zh-CN" altLang="en-US" sz="2400" dirty="0">
                      <a:latin typeface="Times New Roman" panose="02020603050405020304" charset="0"/>
                      <a:ea typeface="思源黑体" panose="020B0400000000000000" charset="-122"/>
                      <a:cs typeface="字魂105号-简雅黑" panose="00000500000000000000" pitchFamily="2" charset="-122"/>
                    </a:rPr>
                    <a:t>输入标题</a:t>
                  </a:r>
                </a:p>
              </p:txBody>
            </p:sp>
            <p:sp>
              <p:nvSpPr>
                <p:cNvPr id="45" name="文本框 44"/>
                <p:cNvSpPr txBox="1"/>
                <p:nvPr/>
              </p:nvSpPr>
              <p:spPr>
                <a:xfrm>
                  <a:off x="1737879" y="2670952"/>
                  <a:ext cx="3758294" cy="336950"/>
                </a:xfrm>
                <a:prstGeom prst="rect">
                  <a:avLst/>
                </a:prstGeom>
                <a:noFill/>
              </p:spPr>
              <p:txBody>
                <a:bodyPr wrap="square">
                  <a:spAutoFit/>
                </a:bodyPr>
                <a:lstStyle/>
                <a:p>
                  <a:r>
                    <a:rPr lang="zh-CN" altLang="en-US" sz="1600" dirty="0">
                      <a:solidFill>
                        <a:schemeClr val="tx1">
                          <a:lumMod val="50000"/>
                          <a:lumOff val="50000"/>
                        </a:schemeClr>
                      </a:solidFill>
                      <a:latin typeface="Times New Roman" panose="02020603050405020304" charset="0"/>
                      <a:ea typeface="思源黑体" panose="020B0400000000000000" charset="-122"/>
                      <a:cs typeface="字魂105号-简雅黑" panose="00000500000000000000" pitchFamily="2" charset="-122"/>
                    </a:rPr>
                    <a:t>点击此处输入标题文本</a:t>
                  </a:r>
                </a:p>
              </p:txBody>
            </p:sp>
            <p:cxnSp>
              <p:nvCxnSpPr>
                <p:cNvPr id="46" name="直接连接符 33"/>
                <p:cNvCxnSpPr/>
                <p:nvPr/>
              </p:nvCxnSpPr>
              <p:spPr>
                <a:xfrm>
                  <a:off x="1737879" y="2389556"/>
                  <a:ext cx="0" cy="577334"/>
                </a:xfrm>
                <a:prstGeom prst="line">
                  <a:avLst/>
                </a:prstGeom>
                <a:ln w="63500">
                  <a:solidFill>
                    <a:srgbClr val="9A0001"/>
                  </a:solidFill>
                </a:ln>
              </p:spPr>
              <p:style>
                <a:lnRef idx="1">
                  <a:schemeClr val="accent1"/>
                </a:lnRef>
                <a:fillRef idx="0">
                  <a:schemeClr val="accent1"/>
                </a:fillRef>
                <a:effectRef idx="0">
                  <a:schemeClr val="accent1"/>
                </a:effectRef>
                <a:fontRef idx="minor">
                  <a:schemeClr val="tx1"/>
                </a:fontRef>
              </p:style>
            </p:cxnSp>
          </p:grpSp>
        </p:grpSp>
        <p:sp>
          <p:nvSpPr>
            <p:cNvPr id="67" name="矩形 66"/>
            <p:cNvSpPr/>
            <p:nvPr/>
          </p:nvSpPr>
          <p:spPr>
            <a:xfrm>
              <a:off x="10444" y="1776"/>
              <a:ext cx="800" cy="1361"/>
            </a:xfrm>
            <a:prstGeom prst="rect">
              <a:avLst/>
            </a:prstGeom>
            <a:solidFill>
              <a:srgbClr val="9A00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564" y="156518"/>
            <a:ext cx="2216416" cy="467684"/>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7310" y="1222376"/>
            <a:ext cx="3528960" cy="4360094"/>
          </a:xfrm>
          <a:prstGeom prst="rect">
            <a:avLst/>
          </a:prstGeom>
          <a:effectLst>
            <a:outerShdw blurRad="212739" dist="12700" sx="103000" sy="103000" algn="tl" rotWithShape="0">
              <a:prstClr val="black">
                <a:alpha val="40000"/>
              </a:prstClr>
            </a:outerShdw>
          </a:effec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21791" y="1857321"/>
            <a:ext cx="8856603" cy="3605039"/>
            <a:chOff x="958541" y="2282824"/>
            <a:chExt cx="7943480" cy="3162450"/>
          </a:xfrm>
        </p:grpSpPr>
        <p:grpSp>
          <p:nvGrpSpPr>
            <p:cNvPr id="5" name="Group 1"/>
            <p:cNvGrpSpPr/>
            <p:nvPr/>
          </p:nvGrpSpPr>
          <p:grpSpPr>
            <a:xfrm>
              <a:off x="1220521" y="3456985"/>
              <a:ext cx="7447355" cy="616594"/>
              <a:chOff x="7219653" y="6858000"/>
              <a:chExt cx="8011868" cy="635001"/>
            </a:xfrm>
          </p:grpSpPr>
          <p:sp>
            <p:nvSpPr>
              <p:cNvPr id="23" name="Shape 332" descr="Freeform 7"/>
              <p:cNvSpPr/>
              <p:nvPr/>
            </p:nvSpPr>
            <p:spPr>
              <a:xfrm>
                <a:off x="7219653" y="6858000"/>
                <a:ext cx="2776294" cy="635001"/>
              </a:xfrm>
              <a:custGeom>
                <a:avLst/>
                <a:gdLst/>
                <a:ahLst/>
                <a:cxnLst>
                  <a:cxn ang="0">
                    <a:pos x="wd2" y="hd2"/>
                  </a:cxn>
                  <a:cxn ang="5400000">
                    <a:pos x="wd2" y="hd2"/>
                  </a:cxn>
                  <a:cxn ang="10800000">
                    <a:pos x="wd2" y="hd2"/>
                  </a:cxn>
                  <a:cxn ang="16200000">
                    <a:pos x="wd2" y="hd2"/>
                  </a:cxn>
                </a:cxnLst>
                <a:rect l="0" t="0" r="r" b="b"/>
                <a:pathLst>
                  <a:path w="21586" h="21600" extrusionOk="0">
                    <a:moveTo>
                      <a:pt x="19206" y="21600"/>
                    </a:moveTo>
                    <a:cubicBezTo>
                      <a:pt x="228" y="21600"/>
                      <a:pt x="228" y="21600"/>
                      <a:pt x="228" y="21600"/>
                    </a:cubicBezTo>
                    <a:cubicBezTo>
                      <a:pt x="114" y="21600"/>
                      <a:pt x="0" y="21225"/>
                      <a:pt x="0" y="20851"/>
                    </a:cubicBezTo>
                    <a:cubicBezTo>
                      <a:pt x="0" y="624"/>
                      <a:pt x="0" y="624"/>
                      <a:pt x="0" y="624"/>
                    </a:cubicBezTo>
                    <a:cubicBezTo>
                      <a:pt x="0" y="250"/>
                      <a:pt x="114" y="0"/>
                      <a:pt x="228" y="0"/>
                    </a:cubicBezTo>
                    <a:cubicBezTo>
                      <a:pt x="19206" y="0"/>
                      <a:pt x="19206" y="0"/>
                      <a:pt x="19206" y="0"/>
                    </a:cubicBezTo>
                    <a:cubicBezTo>
                      <a:pt x="19292" y="0"/>
                      <a:pt x="19349" y="125"/>
                      <a:pt x="19377" y="250"/>
                    </a:cubicBezTo>
                    <a:cubicBezTo>
                      <a:pt x="21543" y="10363"/>
                      <a:pt x="21543" y="10363"/>
                      <a:pt x="21543" y="10363"/>
                    </a:cubicBezTo>
                    <a:cubicBezTo>
                      <a:pt x="21600" y="10613"/>
                      <a:pt x="21600" y="10862"/>
                      <a:pt x="21543" y="11112"/>
                    </a:cubicBezTo>
                    <a:cubicBezTo>
                      <a:pt x="19377" y="21225"/>
                      <a:pt x="19377" y="21225"/>
                      <a:pt x="19377" y="21225"/>
                    </a:cubicBezTo>
                    <a:cubicBezTo>
                      <a:pt x="19349" y="21475"/>
                      <a:pt x="19292" y="21600"/>
                      <a:pt x="19206" y="21600"/>
                    </a:cubicBezTo>
                    <a:close/>
                  </a:path>
                </a:pathLst>
              </a:custGeom>
              <a:solidFill>
                <a:srgbClr val="9A0001"/>
              </a:solidFill>
              <a:ln w="12700">
                <a:miter lim="400000"/>
              </a:ln>
            </p:spPr>
            <p:txBody>
              <a:bodyPr lIns="45719" rIns="45719"/>
              <a:lstStyle/>
              <a:p>
                <a:endParaRPr sz="1100">
                  <a:solidFill>
                    <a:schemeClr val="tx1">
                      <a:lumMod val="50000"/>
                      <a:lumOff val="50000"/>
                    </a:schemeClr>
                  </a:solidFill>
                  <a:latin typeface="FZShengShiKaiShuS-EB-GB" panose="02000000000000000000" pitchFamily="2" charset="-122"/>
                  <a:ea typeface="FZShengShiKaiShuS-EB-GB" panose="02000000000000000000" pitchFamily="2" charset="-122"/>
                </a:endParaRPr>
              </a:p>
            </p:txBody>
          </p:sp>
          <p:sp>
            <p:nvSpPr>
              <p:cNvPr id="24" name="Shape 333" descr="Freeform 8"/>
              <p:cNvSpPr/>
              <p:nvPr/>
            </p:nvSpPr>
            <p:spPr>
              <a:xfrm>
                <a:off x="9861655" y="6858000"/>
                <a:ext cx="2752079" cy="635001"/>
              </a:xfrm>
              <a:custGeom>
                <a:avLst/>
                <a:gdLst/>
                <a:ahLst/>
                <a:cxnLst>
                  <a:cxn ang="0">
                    <a:pos x="wd2" y="hd2"/>
                  </a:cxn>
                  <a:cxn ang="5400000">
                    <a:pos x="wd2" y="hd2"/>
                  </a:cxn>
                  <a:cxn ang="10800000">
                    <a:pos x="wd2" y="hd2"/>
                  </a:cxn>
                  <a:cxn ang="16200000">
                    <a:pos x="wd2" y="hd2"/>
                  </a:cxn>
                </a:cxnLst>
                <a:rect l="0" t="0" r="r" b="b"/>
                <a:pathLst>
                  <a:path w="21533" h="21600" extrusionOk="0">
                    <a:moveTo>
                      <a:pt x="19137" y="21600"/>
                    </a:moveTo>
                    <a:cubicBezTo>
                      <a:pt x="234" y="21600"/>
                      <a:pt x="234" y="21600"/>
                      <a:pt x="234" y="21600"/>
                    </a:cubicBezTo>
                    <a:cubicBezTo>
                      <a:pt x="33" y="21600"/>
                      <a:pt x="-53" y="20976"/>
                      <a:pt x="33" y="20476"/>
                    </a:cubicBezTo>
                    <a:cubicBezTo>
                      <a:pt x="2041" y="11112"/>
                      <a:pt x="2041" y="11112"/>
                      <a:pt x="2041" y="11112"/>
                    </a:cubicBezTo>
                    <a:cubicBezTo>
                      <a:pt x="2098" y="10862"/>
                      <a:pt x="2098" y="10613"/>
                      <a:pt x="2041" y="10363"/>
                    </a:cubicBezTo>
                    <a:cubicBezTo>
                      <a:pt x="33" y="999"/>
                      <a:pt x="33" y="999"/>
                      <a:pt x="33" y="999"/>
                    </a:cubicBezTo>
                    <a:cubicBezTo>
                      <a:pt x="-53" y="499"/>
                      <a:pt x="33" y="0"/>
                      <a:pt x="234" y="0"/>
                    </a:cubicBezTo>
                    <a:cubicBezTo>
                      <a:pt x="19137" y="0"/>
                      <a:pt x="19137" y="0"/>
                      <a:pt x="19137" y="0"/>
                    </a:cubicBezTo>
                    <a:cubicBezTo>
                      <a:pt x="19195" y="0"/>
                      <a:pt x="19281" y="125"/>
                      <a:pt x="19310" y="250"/>
                    </a:cubicBezTo>
                    <a:cubicBezTo>
                      <a:pt x="21490" y="10363"/>
                      <a:pt x="21490" y="10363"/>
                      <a:pt x="21490" y="10363"/>
                    </a:cubicBezTo>
                    <a:cubicBezTo>
                      <a:pt x="21547" y="10613"/>
                      <a:pt x="21547" y="10862"/>
                      <a:pt x="21490" y="11112"/>
                    </a:cubicBezTo>
                    <a:cubicBezTo>
                      <a:pt x="19310" y="21225"/>
                      <a:pt x="19310" y="21225"/>
                      <a:pt x="19310" y="21225"/>
                    </a:cubicBezTo>
                    <a:cubicBezTo>
                      <a:pt x="19281" y="21475"/>
                      <a:pt x="19195" y="21600"/>
                      <a:pt x="19137" y="21600"/>
                    </a:cubicBezTo>
                    <a:close/>
                  </a:path>
                </a:pathLst>
              </a:custGeom>
              <a:solidFill>
                <a:schemeClr val="tx1">
                  <a:lumMod val="65000"/>
                  <a:lumOff val="35000"/>
                </a:schemeClr>
              </a:solidFill>
              <a:ln w="12700">
                <a:miter lim="400000"/>
              </a:ln>
            </p:spPr>
            <p:txBody>
              <a:bodyPr lIns="45719" rIns="45719"/>
              <a:lstStyle/>
              <a:p>
                <a:endParaRPr sz="1100">
                  <a:solidFill>
                    <a:schemeClr val="tx1">
                      <a:lumMod val="50000"/>
                      <a:lumOff val="50000"/>
                    </a:schemeClr>
                  </a:solidFill>
                  <a:latin typeface="FZShengShiKaiShuS-EB-GB" panose="02000000000000000000" pitchFamily="2" charset="-122"/>
                  <a:ea typeface="FZShengShiKaiShuS-EB-GB" panose="02000000000000000000" pitchFamily="2" charset="-122"/>
                </a:endParaRPr>
              </a:p>
            </p:txBody>
          </p:sp>
          <p:sp>
            <p:nvSpPr>
              <p:cNvPr id="25" name="Shape 334" descr="Freeform 9"/>
              <p:cNvSpPr/>
              <p:nvPr/>
            </p:nvSpPr>
            <p:spPr>
              <a:xfrm>
                <a:off x="12479375" y="6858000"/>
                <a:ext cx="2752146" cy="635001"/>
              </a:xfrm>
              <a:custGeom>
                <a:avLst/>
                <a:gdLst/>
                <a:ahLst/>
                <a:cxnLst>
                  <a:cxn ang="0">
                    <a:pos x="wd2" y="hd2"/>
                  </a:cxn>
                  <a:cxn ang="5400000">
                    <a:pos x="wd2" y="hd2"/>
                  </a:cxn>
                  <a:cxn ang="10800000">
                    <a:pos x="wd2" y="hd2"/>
                  </a:cxn>
                  <a:cxn ang="16200000">
                    <a:pos x="wd2" y="hd2"/>
                  </a:cxn>
                </a:cxnLst>
                <a:rect l="0" t="0" r="r" b="b"/>
                <a:pathLst>
                  <a:path w="21533" h="21600" extrusionOk="0">
                    <a:moveTo>
                      <a:pt x="19138" y="21600"/>
                    </a:moveTo>
                    <a:cubicBezTo>
                      <a:pt x="206" y="21600"/>
                      <a:pt x="206" y="21600"/>
                      <a:pt x="206" y="21600"/>
                    </a:cubicBezTo>
                    <a:cubicBezTo>
                      <a:pt x="34" y="21600"/>
                      <a:pt x="-52" y="20976"/>
                      <a:pt x="34" y="20476"/>
                    </a:cubicBezTo>
                    <a:cubicBezTo>
                      <a:pt x="2042" y="11112"/>
                      <a:pt x="2042" y="11112"/>
                      <a:pt x="2042" y="11112"/>
                    </a:cubicBezTo>
                    <a:cubicBezTo>
                      <a:pt x="2099" y="10862"/>
                      <a:pt x="2099" y="10613"/>
                      <a:pt x="2042" y="10363"/>
                    </a:cubicBezTo>
                    <a:cubicBezTo>
                      <a:pt x="34" y="999"/>
                      <a:pt x="34" y="999"/>
                      <a:pt x="34" y="999"/>
                    </a:cubicBezTo>
                    <a:cubicBezTo>
                      <a:pt x="-52" y="499"/>
                      <a:pt x="34" y="0"/>
                      <a:pt x="206" y="0"/>
                    </a:cubicBezTo>
                    <a:cubicBezTo>
                      <a:pt x="19138" y="0"/>
                      <a:pt x="19138" y="0"/>
                      <a:pt x="19138" y="0"/>
                    </a:cubicBezTo>
                    <a:cubicBezTo>
                      <a:pt x="19196" y="0"/>
                      <a:pt x="19282" y="125"/>
                      <a:pt x="19311" y="250"/>
                    </a:cubicBezTo>
                    <a:cubicBezTo>
                      <a:pt x="21491" y="10363"/>
                      <a:pt x="21491" y="10363"/>
                      <a:pt x="21491" y="10363"/>
                    </a:cubicBezTo>
                    <a:cubicBezTo>
                      <a:pt x="21548" y="10613"/>
                      <a:pt x="21548" y="10862"/>
                      <a:pt x="21491" y="11112"/>
                    </a:cubicBezTo>
                    <a:cubicBezTo>
                      <a:pt x="19311" y="21225"/>
                      <a:pt x="19311" y="21225"/>
                      <a:pt x="19311" y="21225"/>
                    </a:cubicBezTo>
                    <a:cubicBezTo>
                      <a:pt x="19282" y="21475"/>
                      <a:pt x="19196" y="21600"/>
                      <a:pt x="19138" y="21600"/>
                    </a:cubicBezTo>
                    <a:close/>
                  </a:path>
                </a:pathLst>
              </a:custGeom>
              <a:solidFill>
                <a:srgbClr val="9A0001"/>
              </a:solidFill>
              <a:ln w="12700">
                <a:miter lim="400000"/>
              </a:ln>
            </p:spPr>
            <p:txBody>
              <a:bodyPr lIns="45719" rIns="45719"/>
              <a:lstStyle/>
              <a:p>
                <a:endParaRPr sz="1100">
                  <a:solidFill>
                    <a:schemeClr val="tx1">
                      <a:lumMod val="50000"/>
                      <a:lumOff val="50000"/>
                    </a:schemeClr>
                  </a:solidFill>
                  <a:latin typeface="FZShengShiKaiShuS-EB-GB" panose="02000000000000000000" pitchFamily="2" charset="-122"/>
                  <a:ea typeface="FZShengShiKaiShuS-EB-GB" panose="02000000000000000000" pitchFamily="2" charset="-122"/>
                </a:endParaRPr>
              </a:p>
            </p:txBody>
          </p:sp>
        </p:grpSp>
        <p:sp>
          <p:nvSpPr>
            <p:cNvPr id="6" name="TextBox 27"/>
            <p:cNvSpPr txBox="1"/>
            <p:nvPr/>
          </p:nvSpPr>
          <p:spPr bwMode="auto">
            <a:xfrm>
              <a:off x="1838443" y="3543876"/>
              <a:ext cx="985858" cy="403855"/>
            </a:xfrm>
            <a:prstGeom prst="rect">
              <a:avLst/>
            </a:prstGeom>
            <a:noFill/>
          </p:spPr>
          <p:txBody>
            <a:bodyPr wrap="none">
              <a:spAutoFit/>
            </a:bodyPr>
            <a:lstStyle/>
            <a:p>
              <a:pPr defTabSz="1828165" fontAlgn="auto">
                <a:spcBef>
                  <a:spcPts val="0"/>
                </a:spcBef>
                <a:spcAft>
                  <a:spcPts val="0"/>
                </a:spcAft>
                <a:defRPr/>
              </a:pPr>
              <a:r>
                <a:rPr lang="zh-CN" altLang="en-US" sz="2400" b="1" dirty="0">
                  <a:solidFill>
                    <a:schemeClr val="bg1"/>
                  </a:solidFill>
                  <a:latin typeface="Times New Roman" panose="02020603050405020304" charset="0"/>
                  <a:ea typeface="思源黑体" panose="020B0400000000000000" charset="-122"/>
                  <a:cs typeface="Lato" pitchFamily="34" charset="0"/>
                </a:rPr>
                <a:t>第一站</a:t>
              </a:r>
            </a:p>
          </p:txBody>
        </p:sp>
        <p:sp>
          <p:nvSpPr>
            <p:cNvPr id="7" name="TextBox 28"/>
            <p:cNvSpPr txBox="1"/>
            <p:nvPr/>
          </p:nvSpPr>
          <p:spPr bwMode="auto">
            <a:xfrm>
              <a:off x="4378211" y="3562788"/>
              <a:ext cx="985858" cy="403855"/>
            </a:xfrm>
            <a:prstGeom prst="rect">
              <a:avLst/>
            </a:prstGeom>
            <a:noFill/>
          </p:spPr>
          <p:txBody>
            <a:bodyPr wrap="none">
              <a:spAutoFit/>
            </a:bodyPr>
            <a:lstStyle/>
            <a:p>
              <a:pPr defTabSz="1828165" fontAlgn="auto">
                <a:spcBef>
                  <a:spcPts val="0"/>
                </a:spcBef>
                <a:spcAft>
                  <a:spcPts val="0"/>
                </a:spcAft>
                <a:defRPr/>
              </a:pPr>
              <a:r>
                <a:rPr lang="zh-CN" altLang="en-US" sz="2400" b="1" dirty="0">
                  <a:solidFill>
                    <a:schemeClr val="bg1"/>
                  </a:solidFill>
                  <a:latin typeface="Times New Roman" panose="02020603050405020304" charset="0"/>
                  <a:ea typeface="思源黑体" panose="020B0400000000000000" charset="-122"/>
                  <a:cs typeface="Lato" pitchFamily="34" charset="0"/>
                </a:rPr>
                <a:t>第二站</a:t>
              </a:r>
            </a:p>
          </p:txBody>
        </p:sp>
        <p:sp>
          <p:nvSpPr>
            <p:cNvPr id="8" name="TextBox 29"/>
            <p:cNvSpPr txBox="1"/>
            <p:nvPr/>
          </p:nvSpPr>
          <p:spPr bwMode="auto">
            <a:xfrm>
              <a:off x="6895997" y="3562788"/>
              <a:ext cx="985858" cy="403855"/>
            </a:xfrm>
            <a:prstGeom prst="rect">
              <a:avLst/>
            </a:prstGeom>
            <a:noFill/>
          </p:spPr>
          <p:txBody>
            <a:bodyPr wrap="none">
              <a:spAutoFit/>
            </a:bodyPr>
            <a:lstStyle/>
            <a:p>
              <a:pPr defTabSz="1828165" fontAlgn="auto">
                <a:spcBef>
                  <a:spcPts val="0"/>
                </a:spcBef>
                <a:spcAft>
                  <a:spcPts val="0"/>
                </a:spcAft>
                <a:defRPr/>
              </a:pPr>
              <a:r>
                <a:rPr lang="zh-CN" altLang="en-US" sz="2400" b="1" dirty="0">
                  <a:solidFill>
                    <a:schemeClr val="bg1"/>
                  </a:solidFill>
                  <a:latin typeface="Times New Roman" panose="02020603050405020304" charset="0"/>
                  <a:ea typeface="思源黑体" panose="020B0400000000000000" charset="-122"/>
                  <a:cs typeface="Lato" pitchFamily="34" charset="0"/>
                </a:rPr>
                <a:t>第三站</a:t>
              </a:r>
            </a:p>
          </p:txBody>
        </p:sp>
        <p:cxnSp>
          <p:nvCxnSpPr>
            <p:cNvPr id="10" name="Straight Connector 34"/>
            <p:cNvCxnSpPr/>
            <p:nvPr/>
          </p:nvCxnSpPr>
          <p:spPr>
            <a:xfrm>
              <a:off x="2326653" y="4103903"/>
              <a:ext cx="0" cy="31580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37"/>
            <p:cNvCxnSpPr/>
            <p:nvPr/>
          </p:nvCxnSpPr>
          <p:spPr>
            <a:xfrm>
              <a:off x="4892471" y="3095363"/>
              <a:ext cx="0" cy="31580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39"/>
            <p:cNvCxnSpPr/>
            <p:nvPr/>
          </p:nvCxnSpPr>
          <p:spPr>
            <a:xfrm>
              <a:off x="7412471" y="4103903"/>
              <a:ext cx="0" cy="31580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4" name="Group 41"/>
            <p:cNvGrpSpPr/>
            <p:nvPr/>
          </p:nvGrpSpPr>
          <p:grpSpPr>
            <a:xfrm>
              <a:off x="958541" y="4573342"/>
              <a:ext cx="2792374" cy="871931"/>
              <a:chOff x="5203721" y="7934561"/>
              <a:chExt cx="4076430" cy="1923249"/>
            </a:xfrm>
          </p:grpSpPr>
          <p:sp>
            <p:nvSpPr>
              <p:cNvPr id="21" name="Subtitle 2"/>
              <p:cNvSpPr txBox="1"/>
              <p:nvPr/>
            </p:nvSpPr>
            <p:spPr>
              <a:xfrm>
                <a:off x="5203721" y="8366186"/>
                <a:ext cx="4076430" cy="1491624"/>
              </a:xfrm>
              <a:prstGeom prst="rect">
                <a:avLst/>
              </a:prstGeom>
            </p:spPr>
            <p:txBody>
              <a:bodyPr vert="horz" wrap="square" lIns="217490" tIns="108745" rIns="217490" bIns="108745"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nSpc>
                    <a:spcPct val="150000"/>
                  </a:lnSpc>
                </a:pPr>
                <a:r>
                  <a:rPr lang="zh-CN" altLang="en-US" sz="1200" dirty="0">
                    <a:solidFill>
                      <a:schemeClr val="tx1"/>
                    </a:solidFill>
                    <a:latin typeface="Times New Roman" panose="02020603050405020304" charset="0"/>
                    <a:ea typeface="思源黑体" panose="020B0400000000000000" charset="-122"/>
                  </a:rPr>
                  <a:t>点击此处输入标题文本点击此处输入标题文本点击此处输入标题文本</a:t>
                </a:r>
              </a:p>
            </p:txBody>
          </p:sp>
          <p:sp>
            <p:nvSpPr>
              <p:cNvPr id="22" name="TextBox 66"/>
              <p:cNvSpPr txBox="1"/>
              <p:nvPr/>
            </p:nvSpPr>
            <p:spPr>
              <a:xfrm>
                <a:off x="6015730" y="7934561"/>
                <a:ext cx="2567444" cy="771614"/>
              </a:xfrm>
              <a:prstGeom prst="rect">
                <a:avLst/>
              </a:prstGeom>
              <a:noFill/>
            </p:spPr>
            <p:txBody>
              <a:bodyPr wrap="none" rtlCol="0" anchor="ctr" anchorCtr="0">
                <a:spAutoFit/>
              </a:bodyPr>
              <a:lstStyle/>
              <a:p>
                <a:pPr algn="r"/>
                <a:r>
                  <a:rPr lang="zh-CN" altLang="en-US" sz="2000" dirty="0">
                    <a:latin typeface="Times New Roman" panose="02020603050405020304" charset="0"/>
                    <a:ea typeface="思源黑体" panose="020B0400000000000000" charset="-122"/>
                  </a:rPr>
                  <a:t>输入副标题文本</a:t>
                </a:r>
                <a:endParaRPr lang="zh-CN" altLang="en-US" sz="2000" dirty="0">
                  <a:solidFill>
                    <a:schemeClr val="tx1">
                      <a:lumMod val="75000"/>
                      <a:lumOff val="25000"/>
                    </a:schemeClr>
                  </a:solidFill>
                  <a:latin typeface="Times New Roman" panose="02020603050405020304" charset="0"/>
                  <a:ea typeface="思源黑体" panose="020B0400000000000000" charset="-122"/>
                </a:endParaRPr>
              </a:p>
            </p:txBody>
          </p:sp>
        </p:grpSp>
        <p:sp>
          <p:nvSpPr>
            <p:cNvPr id="15" name="Subtitle 2"/>
            <p:cNvSpPr txBox="1"/>
            <p:nvPr/>
          </p:nvSpPr>
          <p:spPr>
            <a:xfrm>
              <a:off x="3495702" y="2493546"/>
              <a:ext cx="2792374" cy="676248"/>
            </a:xfrm>
            <a:prstGeom prst="rect">
              <a:avLst/>
            </a:prstGeom>
          </p:spPr>
          <p:txBody>
            <a:bodyPr vert="horz" wrap="square" lIns="217490" tIns="108745" rIns="217490" bIns="108745"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nSpc>
                  <a:spcPct val="150000"/>
                </a:lnSpc>
              </a:pPr>
              <a:r>
                <a:rPr lang="zh-CN" altLang="en-US" sz="1200" dirty="0">
                  <a:solidFill>
                    <a:schemeClr val="tx1"/>
                  </a:solidFill>
                  <a:latin typeface="Times New Roman" panose="02020603050405020304" charset="0"/>
                  <a:ea typeface="思源黑体" panose="020B0400000000000000" charset="-122"/>
                </a:rPr>
                <a:t>点击此处输入标题文本点击此处输入标题文本点击此处输入标题文本</a:t>
              </a:r>
            </a:p>
          </p:txBody>
        </p:sp>
        <p:sp>
          <p:nvSpPr>
            <p:cNvPr id="16" name="TextBox 66"/>
            <p:cNvSpPr txBox="1"/>
            <p:nvPr/>
          </p:nvSpPr>
          <p:spPr>
            <a:xfrm>
              <a:off x="4020039" y="2282824"/>
              <a:ext cx="1758712" cy="349822"/>
            </a:xfrm>
            <a:prstGeom prst="rect">
              <a:avLst/>
            </a:prstGeom>
            <a:noFill/>
          </p:spPr>
          <p:txBody>
            <a:bodyPr wrap="none" rtlCol="0" anchor="ctr" anchorCtr="0">
              <a:spAutoFit/>
            </a:bodyPr>
            <a:lstStyle/>
            <a:p>
              <a:pPr algn="r"/>
              <a:r>
                <a:rPr lang="zh-CN" altLang="en-US" sz="2000" dirty="0">
                  <a:latin typeface="Times New Roman" panose="02020603050405020304" charset="0"/>
                  <a:ea typeface="思源黑体" panose="020B0400000000000000" charset="-122"/>
                </a:rPr>
                <a:t>输入副标题文本</a:t>
              </a:r>
              <a:endParaRPr lang="zh-CN" altLang="en-US" sz="2000" dirty="0">
                <a:solidFill>
                  <a:schemeClr val="tx1">
                    <a:lumMod val="75000"/>
                    <a:lumOff val="25000"/>
                  </a:schemeClr>
                </a:solidFill>
                <a:latin typeface="Times New Roman" panose="02020603050405020304" charset="0"/>
                <a:ea typeface="思源黑体" panose="020B0400000000000000" charset="-122"/>
              </a:endParaRPr>
            </a:p>
          </p:txBody>
        </p:sp>
        <p:sp>
          <p:nvSpPr>
            <p:cNvPr id="17" name="Subtitle 2"/>
            <p:cNvSpPr txBox="1"/>
            <p:nvPr/>
          </p:nvSpPr>
          <p:spPr>
            <a:xfrm>
              <a:off x="6109647" y="4768980"/>
              <a:ext cx="2792374" cy="676248"/>
            </a:xfrm>
            <a:prstGeom prst="rect">
              <a:avLst/>
            </a:prstGeom>
          </p:spPr>
          <p:txBody>
            <a:bodyPr vert="horz" wrap="square" lIns="217490" tIns="108745" rIns="217490" bIns="108745"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nSpc>
                  <a:spcPct val="150000"/>
                </a:lnSpc>
              </a:pPr>
              <a:r>
                <a:rPr lang="zh-CN" altLang="en-US" sz="1200" dirty="0">
                  <a:solidFill>
                    <a:schemeClr val="tx1"/>
                  </a:solidFill>
                  <a:latin typeface="Times New Roman" panose="02020603050405020304" charset="0"/>
                  <a:ea typeface="思源黑体" panose="020B0400000000000000" charset="-122"/>
                </a:rPr>
                <a:t>点击此处输入标题文本点击此处输入标题文本点击此处输入标题文本</a:t>
              </a:r>
            </a:p>
          </p:txBody>
        </p:sp>
        <p:sp>
          <p:nvSpPr>
            <p:cNvPr id="18" name="TextBox 66"/>
            <p:cNvSpPr txBox="1"/>
            <p:nvPr/>
          </p:nvSpPr>
          <p:spPr>
            <a:xfrm>
              <a:off x="6573043" y="4570512"/>
              <a:ext cx="1758712" cy="349822"/>
            </a:xfrm>
            <a:prstGeom prst="rect">
              <a:avLst/>
            </a:prstGeom>
            <a:noFill/>
          </p:spPr>
          <p:txBody>
            <a:bodyPr wrap="none" rtlCol="0" anchor="ctr" anchorCtr="0">
              <a:spAutoFit/>
            </a:bodyPr>
            <a:lstStyle/>
            <a:p>
              <a:pPr algn="r"/>
              <a:r>
                <a:rPr lang="zh-CN" altLang="en-US" sz="2000" dirty="0">
                  <a:latin typeface="Times New Roman" panose="02020603050405020304" charset="0"/>
                  <a:ea typeface="思源黑体" panose="020B0400000000000000" charset="-122"/>
                </a:rPr>
                <a:t>输入副标题文本</a:t>
              </a:r>
              <a:endParaRPr lang="zh-CN" altLang="en-US" sz="2000" dirty="0">
                <a:solidFill>
                  <a:schemeClr val="tx1">
                    <a:lumMod val="75000"/>
                    <a:lumOff val="25000"/>
                  </a:schemeClr>
                </a:solidFill>
                <a:latin typeface="Times New Roman" panose="02020603050405020304" charset="0"/>
                <a:ea typeface="思源黑体" panose="020B0400000000000000" charset="-122"/>
              </a:endParaRPr>
            </a:p>
          </p:txBody>
        </p:sp>
      </p:grpSp>
      <p:grpSp>
        <p:nvGrpSpPr>
          <p:cNvPr id="68" name="组合 67"/>
          <p:cNvGrpSpPr/>
          <p:nvPr/>
        </p:nvGrpSpPr>
        <p:grpSpPr>
          <a:xfrm>
            <a:off x="311150" y="233680"/>
            <a:ext cx="5105400" cy="1555750"/>
            <a:chOff x="747" y="512"/>
            <a:chExt cx="8040" cy="2450"/>
          </a:xfrm>
        </p:grpSpPr>
        <p:grpSp>
          <p:nvGrpSpPr>
            <p:cNvPr id="36" name="组合 35"/>
            <p:cNvGrpSpPr/>
            <p:nvPr/>
          </p:nvGrpSpPr>
          <p:grpSpPr>
            <a:xfrm>
              <a:off x="747" y="512"/>
              <a:ext cx="8040" cy="2234"/>
              <a:chOff x="657210" y="-875"/>
              <a:chExt cx="5105087" cy="1686859"/>
            </a:xfrm>
          </p:grpSpPr>
          <p:sp>
            <p:nvSpPr>
              <p:cNvPr id="38" name="文本框 37"/>
              <p:cNvSpPr txBox="1"/>
              <p:nvPr/>
            </p:nvSpPr>
            <p:spPr>
              <a:xfrm>
                <a:off x="657211" y="-875"/>
                <a:ext cx="640041" cy="1425512"/>
              </a:xfrm>
              <a:prstGeom prst="rect">
                <a:avLst/>
              </a:prstGeom>
              <a:noFill/>
            </p:spPr>
            <p:txBody>
              <a:bodyPr wrap="none" rtlCol="0">
                <a:spAutoFit/>
              </a:bodyPr>
              <a:lstStyle/>
              <a:p>
                <a:pPr algn="l"/>
                <a:r>
                  <a:rPr lang="en-US" altLang="zh-CN" sz="7200" b="1" dirty="0">
                    <a:latin typeface="Times New Roman" panose="02020603050405020304" charset="0"/>
                    <a:ea typeface="思源黑体" panose="020B0400000000000000" charset="-122"/>
                    <a:cs typeface="+mn-ea"/>
                  </a:rPr>
                  <a:t>1</a:t>
                </a:r>
              </a:p>
            </p:txBody>
          </p:sp>
          <p:sp>
            <p:nvSpPr>
              <p:cNvPr id="39" name="文本框 38"/>
              <p:cNvSpPr txBox="1"/>
              <p:nvPr/>
            </p:nvSpPr>
            <p:spPr>
              <a:xfrm>
                <a:off x="657210" y="1211820"/>
                <a:ext cx="5105087" cy="474164"/>
              </a:xfrm>
              <a:prstGeom prst="rect">
                <a:avLst/>
              </a:prstGeom>
              <a:noFill/>
            </p:spPr>
            <p:txBody>
              <a:bodyPr wrap="square">
                <a:spAutoFit/>
              </a:bodyPr>
              <a:lstStyle/>
              <a:p>
                <a:r>
                  <a:rPr lang="zh-CN" altLang="en-US" sz="2000" dirty="0">
                    <a:solidFill>
                      <a:schemeClr val="tx1">
                        <a:lumMod val="50000"/>
                        <a:lumOff val="50000"/>
                      </a:schemeClr>
                    </a:solidFill>
                    <a:latin typeface="Times New Roman" panose="02020603050405020304" charset="0"/>
                    <a:ea typeface="思源黑体" panose="020B0400000000000000" charset="-122"/>
                    <a:cs typeface="字魂105号-简雅黑" panose="00000500000000000000" pitchFamily="2" charset="-122"/>
                  </a:rPr>
                  <a:t>输入标题文本输入标题文本</a:t>
                </a:r>
              </a:p>
            </p:txBody>
          </p:sp>
        </p:grpSp>
        <p:cxnSp>
          <p:nvCxnSpPr>
            <p:cNvPr id="42" name="直接连接符 41"/>
            <p:cNvCxnSpPr/>
            <p:nvPr/>
          </p:nvCxnSpPr>
          <p:spPr>
            <a:xfrm>
              <a:off x="969" y="2962"/>
              <a:ext cx="2856" cy="0"/>
            </a:xfrm>
            <a:prstGeom prst="line">
              <a:avLst/>
            </a:prstGeom>
            <a:ln w="127000">
              <a:solidFill>
                <a:srgbClr val="9A0001"/>
              </a:solidFill>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1934" y="733"/>
              <a:ext cx="5029" cy="1307"/>
            </a:xfrm>
            <a:prstGeom prst="rect">
              <a:avLst/>
            </a:prstGeom>
            <a:noFill/>
          </p:spPr>
          <p:txBody>
            <a:bodyPr wrap="square" rtlCol="0">
              <a:spAutoFit/>
            </a:bodyPr>
            <a:lstStyle/>
            <a:p>
              <a:r>
                <a:rPr lang="zh-CN" altLang="en-US" sz="4800" b="1" dirty="0">
                  <a:latin typeface="Times New Roman" panose="02020603050405020304" charset="0"/>
                  <a:ea typeface="思源黑体" panose="020B0400000000000000" charset="-122"/>
                  <a:cs typeface="+mn-ea"/>
                  <a:sym typeface="+mn-ea"/>
                </a:rPr>
                <a:t>输入标题</a:t>
              </a:r>
            </a:p>
          </p:txBody>
        </p:sp>
      </p:grpSp>
      <p:grpSp>
        <p:nvGrpSpPr>
          <p:cNvPr id="28" name="组合 27"/>
          <p:cNvGrpSpPr/>
          <p:nvPr/>
        </p:nvGrpSpPr>
        <p:grpSpPr>
          <a:xfrm>
            <a:off x="-1" y="6197598"/>
            <a:ext cx="12192001" cy="533440"/>
            <a:chOff x="-1" y="6197598"/>
            <a:chExt cx="12192001" cy="53344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39624" y="6210298"/>
              <a:ext cx="1321878" cy="520740"/>
            </a:xfrm>
            <a:prstGeom prst="rect">
              <a:avLst/>
            </a:prstGeom>
          </p:spPr>
        </p:pic>
        <p:grpSp>
          <p:nvGrpSpPr>
            <p:cNvPr id="12" name="组合 11"/>
            <p:cNvGrpSpPr/>
            <p:nvPr/>
          </p:nvGrpSpPr>
          <p:grpSpPr>
            <a:xfrm>
              <a:off x="-1" y="6197598"/>
              <a:ext cx="12192001" cy="431800"/>
              <a:chOff x="-1" y="6197598"/>
              <a:chExt cx="12192001" cy="431800"/>
            </a:xfrm>
          </p:grpSpPr>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6197598"/>
                <a:ext cx="5105399" cy="431800"/>
              </a:xfrm>
              <a:prstGeom prst="rect">
                <a:avLst/>
              </a:prstGeom>
            </p:spPr>
          </p:pic>
          <p:pic>
            <p:nvPicPr>
              <p:cNvPr id="20" name="图片 1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295728" y="6210298"/>
                <a:ext cx="4896272" cy="419100"/>
              </a:xfrm>
              <a:prstGeom prst="rect">
                <a:avLst/>
              </a:prstGeom>
            </p:spPr>
          </p:pic>
        </p:gr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 y="6197598"/>
            <a:ext cx="12192001" cy="533440"/>
            <a:chOff x="-1" y="6197598"/>
            <a:chExt cx="12192001" cy="533440"/>
          </a:xfrm>
        </p:grpSpPr>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39624" y="6210298"/>
              <a:ext cx="1321878" cy="520740"/>
            </a:xfrm>
            <a:prstGeom prst="rect">
              <a:avLst/>
            </a:prstGeom>
          </p:spPr>
        </p:pic>
        <p:grpSp>
          <p:nvGrpSpPr>
            <p:cNvPr id="10" name="组合 9"/>
            <p:cNvGrpSpPr/>
            <p:nvPr/>
          </p:nvGrpSpPr>
          <p:grpSpPr>
            <a:xfrm>
              <a:off x="-1" y="6197598"/>
              <a:ext cx="12192001" cy="431800"/>
              <a:chOff x="-1" y="6197598"/>
              <a:chExt cx="12192001" cy="431800"/>
            </a:xfrm>
          </p:grpSpPr>
          <p:pic>
            <p:nvPicPr>
              <p:cNvPr id="11" name="图片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6197598"/>
                <a:ext cx="5105399" cy="431800"/>
              </a:xfrm>
              <a:prstGeom prst="rect">
                <a:avLst/>
              </a:prstGeom>
            </p:spPr>
          </p:pic>
          <p:pic>
            <p:nvPicPr>
              <p:cNvPr id="16" name="图片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295728" y="6210298"/>
                <a:ext cx="4896272" cy="419100"/>
              </a:xfrm>
              <a:prstGeom prst="rect">
                <a:avLst/>
              </a:prstGeom>
            </p:spPr>
          </p:pic>
        </p:grpSp>
      </p:grpSp>
      <p:grpSp>
        <p:nvGrpSpPr>
          <p:cNvPr id="2" name="组合 1"/>
          <p:cNvGrpSpPr/>
          <p:nvPr/>
        </p:nvGrpSpPr>
        <p:grpSpPr>
          <a:xfrm>
            <a:off x="5826125" y="1586699"/>
            <a:ext cx="6365875" cy="4646461"/>
            <a:chOff x="9274" y="3356"/>
            <a:chExt cx="10025" cy="7317"/>
          </a:xfrm>
        </p:grpSpPr>
        <p:grpSp>
          <p:nvGrpSpPr>
            <p:cNvPr id="80" name="组合 79"/>
            <p:cNvGrpSpPr/>
            <p:nvPr/>
          </p:nvGrpSpPr>
          <p:grpSpPr>
            <a:xfrm>
              <a:off x="9274" y="3356"/>
              <a:ext cx="10025" cy="2066"/>
              <a:chOff x="5826034" y="2046374"/>
              <a:chExt cx="6365966" cy="1312340"/>
            </a:xfrm>
          </p:grpSpPr>
          <p:grpSp>
            <p:nvGrpSpPr>
              <p:cNvPr id="37" name="组合 36"/>
              <p:cNvGrpSpPr/>
              <p:nvPr/>
            </p:nvGrpSpPr>
            <p:grpSpPr>
              <a:xfrm>
                <a:off x="5826034" y="2046374"/>
                <a:ext cx="6365966" cy="1312340"/>
                <a:chOff x="5826034" y="1894698"/>
                <a:chExt cx="6365966" cy="1312340"/>
              </a:xfrm>
            </p:grpSpPr>
            <p:sp>
              <p:nvSpPr>
                <p:cNvPr id="38" name="矩形 37"/>
                <p:cNvSpPr/>
                <p:nvPr/>
              </p:nvSpPr>
              <p:spPr>
                <a:xfrm>
                  <a:off x="5826034" y="1894698"/>
                  <a:ext cx="6365966" cy="1312340"/>
                </a:xfrm>
                <a:prstGeom prst="rect">
                  <a:avLst/>
                </a:prstGeom>
                <a:solidFill>
                  <a:schemeClr val="bg2">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FZShengShiKaiShuS-EB-GB" panose="02000000000000000000" pitchFamily="2" charset="-122"/>
                    <a:ea typeface="FZShengShiKaiShuS-EB-GB" panose="02000000000000000000" pitchFamily="2" charset="-122"/>
                  </a:endParaRPr>
                </a:p>
              </p:txBody>
            </p:sp>
            <p:sp>
              <p:nvSpPr>
                <p:cNvPr id="39" name="文本框 38"/>
                <p:cNvSpPr txBox="1"/>
                <p:nvPr/>
              </p:nvSpPr>
              <p:spPr>
                <a:xfrm>
                  <a:off x="7229896" y="1929161"/>
                  <a:ext cx="3060303" cy="460468"/>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Times New Roman" panose="02020603050405020304" charset="0"/>
                      <a:ea typeface="思源黑体" panose="020B0400000000000000" charset="-122"/>
                    </a:rPr>
                    <a:t>输入标题文本</a:t>
                  </a:r>
                  <a:endParaRPr lang="zh-CN" altLang="en-US" sz="2400" dirty="0">
                    <a:solidFill>
                      <a:schemeClr val="tx1">
                        <a:lumMod val="75000"/>
                        <a:lumOff val="25000"/>
                      </a:schemeClr>
                    </a:solidFill>
                    <a:latin typeface="Times New Roman" panose="02020603050405020304" charset="0"/>
                    <a:ea typeface="思源黑体" panose="020B0400000000000000" charset="-122"/>
                  </a:endParaRPr>
                </a:p>
              </p:txBody>
            </p:sp>
            <p:sp>
              <p:nvSpPr>
                <p:cNvPr id="40" name="文本框 39"/>
                <p:cNvSpPr txBox="1"/>
                <p:nvPr/>
              </p:nvSpPr>
              <p:spPr>
                <a:xfrm>
                  <a:off x="7229896" y="2374651"/>
                  <a:ext cx="4584339" cy="737383"/>
                </a:xfrm>
                <a:prstGeom prst="rect">
                  <a:avLst/>
                </a:prstGeom>
                <a:noFill/>
              </p:spPr>
              <p:txBody>
                <a:bodyPr wrap="square" rtlCol="0">
                  <a:spAutoFit/>
                </a:bodyPr>
                <a:lstStyle/>
                <a:p>
                  <a:pPr>
                    <a:lnSpc>
                      <a:spcPct val="150000"/>
                    </a:lnSpc>
                  </a:pPr>
                  <a:r>
                    <a:rPr lang="zh-CN" altLang="en-US" sz="1400" dirty="0">
                      <a:solidFill>
                        <a:schemeClr val="tx1">
                          <a:lumMod val="50000"/>
                          <a:lumOff val="50000"/>
                        </a:schemeClr>
                      </a:solidFill>
                      <a:latin typeface="Times New Roman" panose="02020603050405020304" charset="0"/>
                      <a:ea typeface="思源黑体" panose="020B0400000000000000" charset="-122"/>
                    </a:rPr>
                    <a:t>点击此处输入标题文本点击此处输入标题文本点击此处输入标题文本点击此处输入标题文本</a:t>
                  </a:r>
                </a:p>
              </p:txBody>
            </p:sp>
          </p:grpSp>
          <p:grpSp>
            <p:nvGrpSpPr>
              <p:cNvPr id="79" name="组合 78"/>
              <p:cNvGrpSpPr/>
              <p:nvPr/>
            </p:nvGrpSpPr>
            <p:grpSpPr>
              <a:xfrm>
                <a:off x="6005796" y="2252933"/>
                <a:ext cx="856034" cy="856034"/>
                <a:chOff x="6005796" y="2131409"/>
                <a:chExt cx="856034" cy="856034"/>
              </a:xfrm>
            </p:grpSpPr>
            <p:sp>
              <p:nvSpPr>
                <p:cNvPr id="49" name="椭圆 48"/>
                <p:cNvSpPr/>
                <p:nvPr/>
              </p:nvSpPr>
              <p:spPr>
                <a:xfrm>
                  <a:off x="6005796" y="2131409"/>
                  <a:ext cx="856034" cy="856034"/>
                </a:xfrm>
                <a:prstGeom prst="ellipse">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3" name="图形 52" descr="靶心"/>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78974" y="2212071"/>
                  <a:ext cx="699517" cy="699517"/>
                </a:xfrm>
                <a:prstGeom prst="rect">
                  <a:avLst/>
                </a:prstGeom>
              </p:spPr>
            </p:pic>
          </p:grpSp>
        </p:grpSp>
        <p:grpSp>
          <p:nvGrpSpPr>
            <p:cNvPr id="82" name="组合 81"/>
            <p:cNvGrpSpPr/>
            <p:nvPr/>
          </p:nvGrpSpPr>
          <p:grpSpPr>
            <a:xfrm>
              <a:off x="9274" y="5952"/>
              <a:ext cx="10025" cy="1985"/>
              <a:chOff x="5826034" y="3589227"/>
              <a:chExt cx="6365965" cy="1260712"/>
            </a:xfrm>
          </p:grpSpPr>
          <p:grpSp>
            <p:nvGrpSpPr>
              <p:cNvPr id="41" name="组合 40"/>
              <p:cNvGrpSpPr/>
              <p:nvPr/>
            </p:nvGrpSpPr>
            <p:grpSpPr>
              <a:xfrm>
                <a:off x="5826034" y="3589227"/>
                <a:ext cx="6365965" cy="1260712"/>
                <a:chOff x="5826034" y="3192910"/>
                <a:chExt cx="6365965" cy="1260712"/>
              </a:xfrm>
            </p:grpSpPr>
            <p:sp>
              <p:nvSpPr>
                <p:cNvPr id="42" name="矩形 41"/>
                <p:cNvSpPr/>
                <p:nvPr/>
              </p:nvSpPr>
              <p:spPr>
                <a:xfrm>
                  <a:off x="5826034" y="3192910"/>
                  <a:ext cx="6365965" cy="1260712"/>
                </a:xfrm>
                <a:prstGeom prst="rect">
                  <a:avLst/>
                </a:prstGeom>
                <a:solidFill>
                  <a:schemeClr val="bg2">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FZShengShiKaiShuS-EB-GB" panose="02000000000000000000" pitchFamily="2" charset="-122"/>
                    <a:ea typeface="FZShengShiKaiShuS-EB-GB" panose="02000000000000000000" pitchFamily="2" charset="-122"/>
                  </a:endParaRPr>
                </a:p>
              </p:txBody>
            </p:sp>
            <p:sp>
              <p:nvSpPr>
                <p:cNvPr id="43" name="文本框 42"/>
                <p:cNvSpPr txBox="1"/>
                <p:nvPr/>
              </p:nvSpPr>
              <p:spPr>
                <a:xfrm>
                  <a:off x="7229896" y="3239827"/>
                  <a:ext cx="3060303" cy="460462"/>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Times New Roman" panose="02020603050405020304" charset="0"/>
                      <a:ea typeface="思源黑体" panose="020B0400000000000000" charset="-122"/>
                    </a:rPr>
                    <a:t>输入标题文本</a:t>
                  </a:r>
                  <a:endParaRPr lang="zh-CN" altLang="en-US" sz="2400" dirty="0">
                    <a:solidFill>
                      <a:schemeClr val="tx1">
                        <a:lumMod val="75000"/>
                        <a:lumOff val="25000"/>
                      </a:schemeClr>
                    </a:solidFill>
                    <a:latin typeface="Times New Roman" panose="02020603050405020304" charset="0"/>
                    <a:ea typeface="思源黑体" panose="020B0400000000000000" charset="-122"/>
                  </a:endParaRPr>
                </a:p>
              </p:txBody>
            </p:sp>
            <p:sp>
              <p:nvSpPr>
                <p:cNvPr id="44" name="文本框 43"/>
                <p:cNvSpPr txBox="1"/>
                <p:nvPr/>
              </p:nvSpPr>
              <p:spPr>
                <a:xfrm>
                  <a:off x="7229896" y="3621169"/>
                  <a:ext cx="4584339" cy="737374"/>
                </a:xfrm>
                <a:prstGeom prst="rect">
                  <a:avLst/>
                </a:prstGeom>
                <a:noFill/>
              </p:spPr>
              <p:txBody>
                <a:bodyPr wrap="square" rtlCol="0">
                  <a:spAutoFit/>
                </a:bodyPr>
                <a:lstStyle/>
                <a:p>
                  <a:pPr>
                    <a:lnSpc>
                      <a:spcPct val="150000"/>
                    </a:lnSpc>
                  </a:pPr>
                  <a:r>
                    <a:rPr lang="zh-CN" altLang="en-US" sz="1400" dirty="0">
                      <a:solidFill>
                        <a:schemeClr val="tx1">
                          <a:lumMod val="50000"/>
                          <a:lumOff val="50000"/>
                        </a:schemeClr>
                      </a:solidFill>
                      <a:latin typeface="Times New Roman" panose="02020603050405020304" charset="0"/>
                      <a:ea typeface="思源黑体" panose="020B0400000000000000" charset="-122"/>
                    </a:rPr>
                    <a:t>点击此处输入标题文本点击此处输入标题文本点击此处输入标题文本点击此处输入标题文本</a:t>
                  </a:r>
                </a:p>
              </p:txBody>
            </p:sp>
          </p:grpSp>
          <p:grpSp>
            <p:nvGrpSpPr>
              <p:cNvPr id="81" name="组合 80"/>
              <p:cNvGrpSpPr/>
              <p:nvPr/>
            </p:nvGrpSpPr>
            <p:grpSpPr>
              <a:xfrm>
                <a:off x="6031196" y="3803627"/>
                <a:ext cx="856034" cy="856034"/>
                <a:chOff x="6031196" y="3560394"/>
                <a:chExt cx="856034" cy="856034"/>
              </a:xfrm>
            </p:grpSpPr>
            <p:sp>
              <p:nvSpPr>
                <p:cNvPr id="51" name="椭圆 50"/>
                <p:cNvSpPr/>
                <p:nvPr/>
              </p:nvSpPr>
              <p:spPr>
                <a:xfrm>
                  <a:off x="6031196" y="3560394"/>
                  <a:ext cx="856034" cy="856034"/>
                </a:xfrm>
                <a:prstGeom prst="ellipse">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4" name="图形 53" descr="书架上的书籍"/>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50570" y="3670366"/>
                  <a:ext cx="617283" cy="617283"/>
                </a:xfrm>
                <a:prstGeom prst="rect">
                  <a:avLst/>
                </a:prstGeom>
              </p:spPr>
            </p:pic>
          </p:grpSp>
        </p:grpSp>
        <p:grpSp>
          <p:nvGrpSpPr>
            <p:cNvPr id="92" name="组合 91"/>
            <p:cNvGrpSpPr/>
            <p:nvPr/>
          </p:nvGrpSpPr>
          <p:grpSpPr>
            <a:xfrm>
              <a:off x="9274" y="8652"/>
              <a:ext cx="10025" cy="2021"/>
              <a:chOff x="5826033" y="5278198"/>
              <a:chExt cx="6365966" cy="1283520"/>
            </a:xfrm>
          </p:grpSpPr>
          <p:grpSp>
            <p:nvGrpSpPr>
              <p:cNvPr id="45" name="组合 44"/>
              <p:cNvGrpSpPr/>
              <p:nvPr/>
            </p:nvGrpSpPr>
            <p:grpSpPr>
              <a:xfrm>
                <a:off x="5826033" y="5278198"/>
                <a:ext cx="6365966" cy="1283520"/>
                <a:chOff x="5826034" y="4789083"/>
                <a:chExt cx="6365966" cy="1283520"/>
              </a:xfrm>
            </p:grpSpPr>
            <p:sp>
              <p:nvSpPr>
                <p:cNvPr id="46" name="矩形 45"/>
                <p:cNvSpPr/>
                <p:nvPr/>
              </p:nvSpPr>
              <p:spPr>
                <a:xfrm>
                  <a:off x="5826034" y="4789083"/>
                  <a:ext cx="6365966" cy="1283520"/>
                </a:xfrm>
                <a:prstGeom prst="rect">
                  <a:avLst/>
                </a:prstGeom>
                <a:solidFill>
                  <a:schemeClr val="bg2">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ZShengShiKaiShuS-EB-GB" panose="02000000000000000000" pitchFamily="2" charset="-122"/>
                    <a:ea typeface="FZShengShiKaiShuS-EB-GB" panose="02000000000000000000" pitchFamily="2" charset="-122"/>
                  </a:endParaRPr>
                </a:p>
              </p:txBody>
            </p:sp>
            <p:sp>
              <p:nvSpPr>
                <p:cNvPr id="47" name="文本框 46"/>
                <p:cNvSpPr txBox="1"/>
                <p:nvPr/>
              </p:nvSpPr>
              <p:spPr>
                <a:xfrm>
                  <a:off x="7229896" y="4793112"/>
                  <a:ext cx="3060303" cy="460441"/>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Times New Roman" panose="02020603050405020304" charset="0"/>
                      <a:ea typeface="思源黑体" panose="020B0400000000000000" charset="-122"/>
                    </a:rPr>
                    <a:t>输入标题文本</a:t>
                  </a:r>
                  <a:endParaRPr lang="zh-CN" altLang="en-US" sz="2400" dirty="0">
                    <a:solidFill>
                      <a:schemeClr val="tx1">
                        <a:lumMod val="75000"/>
                        <a:lumOff val="25000"/>
                      </a:schemeClr>
                    </a:solidFill>
                    <a:latin typeface="Times New Roman" panose="02020603050405020304" charset="0"/>
                    <a:ea typeface="思源黑体" panose="020B0400000000000000" charset="-122"/>
                  </a:endParaRPr>
                </a:p>
              </p:txBody>
            </p:sp>
            <p:sp>
              <p:nvSpPr>
                <p:cNvPr id="48" name="文本框 47"/>
                <p:cNvSpPr txBox="1"/>
                <p:nvPr/>
              </p:nvSpPr>
              <p:spPr>
                <a:xfrm>
                  <a:off x="7229896" y="5174454"/>
                  <a:ext cx="4584339" cy="737341"/>
                </a:xfrm>
                <a:prstGeom prst="rect">
                  <a:avLst/>
                </a:prstGeom>
                <a:noFill/>
              </p:spPr>
              <p:txBody>
                <a:bodyPr wrap="square" rtlCol="0">
                  <a:spAutoFit/>
                </a:bodyPr>
                <a:lstStyle/>
                <a:p>
                  <a:pPr>
                    <a:lnSpc>
                      <a:spcPct val="150000"/>
                    </a:lnSpc>
                  </a:pPr>
                  <a:r>
                    <a:rPr lang="zh-CN" altLang="en-US" sz="1400" dirty="0">
                      <a:solidFill>
                        <a:schemeClr val="tx1">
                          <a:lumMod val="50000"/>
                          <a:lumOff val="50000"/>
                        </a:schemeClr>
                      </a:solidFill>
                      <a:latin typeface="Times New Roman" panose="02020603050405020304" charset="0"/>
                      <a:ea typeface="思源黑体" panose="020B0400000000000000" charset="-122"/>
                    </a:rPr>
                    <a:t>点击此处输入标题文本点击此处输入标题文本点击此处输入标题文本点击此处输入标题文本</a:t>
                  </a:r>
                </a:p>
              </p:txBody>
            </p:sp>
          </p:grpSp>
          <p:grpSp>
            <p:nvGrpSpPr>
              <p:cNvPr id="83" name="组合 82"/>
              <p:cNvGrpSpPr/>
              <p:nvPr/>
            </p:nvGrpSpPr>
            <p:grpSpPr>
              <a:xfrm>
                <a:off x="5996096" y="5491941"/>
                <a:ext cx="856034" cy="856034"/>
                <a:chOff x="6036595" y="5167920"/>
                <a:chExt cx="856034" cy="856034"/>
              </a:xfrm>
            </p:grpSpPr>
            <p:sp>
              <p:nvSpPr>
                <p:cNvPr id="52" name="椭圆 51"/>
                <p:cNvSpPr/>
                <p:nvPr/>
              </p:nvSpPr>
              <p:spPr>
                <a:xfrm>
                  <a:off x="6036595" y="5167920"/>
                  <a:ext cx="856034" cy="856034"/>
                </a:xfrm>
                <a:prstGeom prst="ellipse">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5" name="图形 54" descr="黑板"/>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09454" y="5238330"/>
                  <a:ext cx="709367" cy="709367"/>
                </a:xfrm>
                <a:prstGeom prst="rect">
                  <a:avLst/>
                </a:prstGeom>
              </p:spPr>
            </p:pic>
          </p:grpSp>
        </p:grpSp>
      </p:grpSp>
      <p:grpSp>
        <p:nvGrpSpPr>
          <p:cNvPr id="12" name="组合 11"/>
          <p:cNvGrpSpPr/>
          <p:nvPr/>
        </p:nvGrpSpPr>
        <p:grpSpPr>
          <a:xfrm>
            <a:off x="152534" y="729040"/>
            <a:ext cx="7500658" cy="645160"/>
            <a:chOff x="657211" y="372731"/>
            <a:chExt cx="7500658" cy="766836"/>
          </a:xfrm>
        </p:grpSpPr>
        <p:sp>
          <p:nvSpPr>
            <p:cNvPr id="13" name="文本框 12"/>
            <p:cNvSpPr txBox="1"/>
            <p:nvPr/>
          </p:nvSpPr>
          <p:spPr>
            <a:xfrm>
              <a:off x="657211" y="372731"/>
              <a:ext cx="2472055" cy="766836"/>
            </a:xfrm>
            <a:prstGeom prst="rect">
              <a:avLst/>
            </a:prstGeom>
            <a:noFill/>
          </p:spPr>
          <p:txBody>
            <a:bodyPr wrap="none" rtlCol="0">
              <a:spAutoFit/>
            </a:bodyPr>
            <a:lstStyle/>
            <a:p>
              <a:r>
                <a:rPr lang="zh-CN" altLang="en-US" sz="3600" b="1" dirty="0">
                  <a:latin typeface="Times New Roman" panose="02020603050405020304" charset="0"/>
                  <a:ea typeface="思源黑体" panose="020B0400000000000000" charset="-122"/>
                  <a:cs typeface="字魂105号-简雅黑" panose="00000500000000000000" pitchFamily="2" charset="-122"/>
                </a:rPr>
                <a:t>输入副标题</a:t>
              </a:r>
            </a:p>
          </p:txBody>
        </p:sp>
        <p:sp>
          <p:nvSpPr>
            <p:cNvPr id="14" name="文本框 13"/>
            <p:cNvSpPr txBox="1"/>
            <p:nvPr/>
          </p:nvSpPr>
          <p:spPr>
            <a:xfrm>
              <a:off x="3052782" y="634476"/>
              <a:ext cx="5105087" cy="473989"/>
            </a:xfrm>
            <a:prstGeom prst="rect">
              <a:avLst/>
            </a:prstGeom>
            <a:noFill/>
          </p:spPr>
          <p:txBody>
            <a:bodyPr wrap="square">
              <a:spAutoFit/>
            </a:bodyPr>
            <a:lstStyle/>
            <a:p>
              <a:r>
                <a:rPr lang="zh-CN" altLang="en-US" sz="2000" dirty="0">
                  <a:solidFill>
                    <a:schemeClr val="tx1">
                      <a:lumMod val="50000"/>
                      <a:lumOff val="50000"/>
                    </a:schemeClr>
                  </a:solidFill>
                  <a:latin typeface="Times New Roman" panose="02020603050405020304" charset="0"/>
                  <a:ea typeface="思源黑体" panose="020B0400000000000000" charset="-122"/>
                  <a:cs typeface="字魂105号-简雅黑" panose="00000500000000000000" pitchFamily="2" charset="-122"/>
                </a:rPr>
                <a:t>输入标题文本输入标题文本</a:t>
              </a:r>
            </a:p>
          </p:txBody>
        </p:sp>
      </p:grpSp>
      <p:grpSp>
        <p:nvGrpSpPr>
          <p:cNvPr id="78" name="组合 77"/>
          <p:cNvGrpSpPr/>
          <p:nvPr/>
        </p:nvGrpSpPr>
        <p:grpSpPr>
          <a:xfrm>
            <a:off x="-6985" y="1586866"/>
            <a:ext cx="5268144" cy="4655185"/>
            <a:chOff x="-2001" y="1591214"/>
            <a:chExt cx="5018812" cy="4876334"/>
          </a:xfrm>
        </p:grpSpPr>
        <p:grpSp>
          <p:nvGrpSpPr>
            <p:cNvPr id="75" name="组合 74"/>
            <p:cNvGrpSpPr/>
            <p:nvPr/>
          </p:nvGrpSpPr>
          <p:grpSpPr>
            <a:xfrm>
              <a:off x="352068" y="1603852"/>
              <a:ext cx="4664743" cy="4856379"/>
              <a:chOff x="352068" y="1603581"/>
              <a:chExt cx="4432589" cy="4752023"/>
            </a:xfrm>
          </p:grpSpPr>
          <p:pic>
            <p:nvPicPr>
              <p:cNvPr id="62" name="图片 6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a:xfrm>
                <a:off x="352068" y="1603581"/>
                <a:ext cx="4432589" cy="4752023"/>
              </a:xfrm>
              <a:prstGeom prst="rect">
                <a:avLst/>
              </a:prstGeom>
              <a:ln>
                <a:noFill/>
              </a:ln>
              <a:effectLst>
                <a:outerShdw blurRad="190500" algn="tl" rotWithShape="0">
                  <a:srgbClr val="000000">
                    <a:alpha val="70000"/>
                  </a:srgbClr>
                </a:outerShdw>
              </a:effectLst>
            </p:spPr>
          </p:pic>
          <p:sp>
            <p:nvSpPr>
              <p:cNvPr id="66" name="iŝľíḋe"/>
              <p:cNvSpPr/>
              <p:nvPr/>
            </p:nvSpPr>
            <p:spPr>
              <a:xfrm>
                <a:off x="3389073" y="1603581"/>
                <a:ext cx="1395417" cy="15364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21600" y="11600"/>
                    </a:lnTo>
                    <a:lnTo>
                      <a:pt x="10000" y="0"/>
                    </a:lnTo>
                    <a:lnTo>
                      <a:pt x="0" y="0"/>
                    </a:lnTo>
                    <a:close/>
                  </a:path>
                </a:pathLst>
              </a:custGeom>
              <a:solidFill>
                <a:srgbClr val="9A0000"/>
              </a:solidFill>
              <a:ln w="12700" cap="flat">
                <a:noFill/>
                <a:miter lim="400000"/>
              </a:ln>
              <a:effectLst>
                <a:outerShdw blurRad="50800" dist="38100" algn="l" rotWithShape="0">
                  <a:prstClr val="black">
                    <a:alpha val="40000"/>
                  </a:prstClr>
                </a:outerShdw>
              </a:effectLst>
            </p:spPr>
            <p:txBody>
              <a:bodyPr anchor="ctr"/>
              <a:lstStyle/>
              <a:p>
                <a:pPr algn="ctr"/>
                <a:endParaRPr dirty="0">
                  <a:latin typeface="思源黑体 CN Bold" panose="020B0800000000000000" pitchFamily="34" charset="-122"/>
                  <a:ea typeface="思源黑体 CN Bold" panose="020B0800000000000000" pitchFamily="34" charset="-122"/>
                  <a:cs typeface="+mn-ea"/>
                  <a:sym typeface="+mn-lt"/>
                </a:endParaRPr>
              </a:p>
            </p:txBody>
          </p:sp>
          <p:sp>
            <p:nvSpPr>
              <p:cNvPr id="68" name="íṡļiḑè"/>
              <p:cNvSpPr/>
              <p:nvPr/>
            </p:nvSpPr>
            <p:spPr>
              <a:xfrm rot="10800000" flipH="1">
                <a:off x="3182870" y="4719044"/>
                <a:ext cx="1601620" cy="16342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21600" y="11600"/>
                    </a:lnTo>
                    <a:lnTo>
                      <a:pt x="10000" y="0"/>
                    </a:lnTo>
                    <a:lnTo>
                      <a:pt x="0" y="0"/>
                    </a:lnTo>
                    <a:close/>
                  </a:path>
                </a:pathLst>
              </a:custGeom>
              <a:solidFill>
                <a:srgbClr val="9A0000"/>
              </a:solidFill>
              <a:ln w="12700" cap="flat">
                <a:noFill/>
                <a:miter lim="400000"/>
              </a:ln>
              <a:effectLst>
                <a:outerShdw blurRad="50800" dist="38100" dir="16200000" rotWithShape="0">
                  <a:prstClr val="black">
                    <a:alpha val="40000"/>
                  </a:prstClr>
                </a:outerShdw>
              </a:effectLst>
            </p:spPr>
            <p:txBody>
              <a:bodyPr anchor="ctr"/>
              <a:lstStyle/>
              <a:p>
                <a:pPr algn="ctr"/>
                <a:endParaRPr dirty="0">
                  <a:latin typeface="思源黑体 CN Bold" panose="020B0800000000000000" pitchFamily="34" charset="-122"/>
                  <a:ea typeface="思源黑体 CN Bold" panose="020B0800000000000000" pitchFamily="34" charset="-122"/>
                  <a:cs typeface="+mn-ea"/>
                  <a:sym typeface="+mn-lt"/>
                </a:endParaRPr>
              </a:p>
            </p:txBody>
          </p:sp>
        </p:grpSp>
        <p:grpSp>
          <p:nvGrpSpPr>
            <p:cNvPr id="77" name="组合 76"/>
            <p:cNvGrpSpPr/>
            <p:nvPr/>
          </p:nvGrpSpPr>
          <p:grpSpPr>
            <a:xfrm>
              <a:off x="-2001" y="1591214"/>
              <a:ext cx="353894" cy="4876334"/>
              <a:chOff x="-2001" y="1591214"/>
              <a:chExt cx="353894" cy="4876334"/>
            </a:xfrm>
          </p:grpSpPr>
          <p:sp>
            <p:nvSpPr>
              <p:cNvPr id="64" name="矩形 63"/>
              <p:cNvSpPr/>
              <p:nvPr/>
            </p:nvSpPr>
            <p:spPr>
              <a:xfrm>
                <a:off x="-2001" y="1591214"/>
                <a:ext cx="353894" cy="487633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500000000000000" pitchFamily="34" charset="-122"/>
                  <a:ea typeface="思源黑体 CN Light" panose="020B0500000000000000" pitchFamily="34" charset="-122"/>
                </a:endParaRPr>
              </a:p>
            </p:txBody>
          </p:sp>
          <p:cxnSp>
            <p:nvCxnSpPr>
              <p:cNvPr id="72" name="直接连接符 71"/>
              <p:cNvCxnSpPr>
                <a:stCxn id="64" idx="0"/>
              </p:cNvCxnSpPr>
              <p:nvPr/>
            </p:nvCxnSpPr>
            <p:spPr>
              <a:xfrm>
                <a:off x="175034" y="1591214"/>
                <a:ext cx="0" cy="108511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rot="5400000">
                <a:off x="-1680163" y="4409283"/>
                <a:ext cx="3756194" cy="262452"/>
              </a:xfrm>
              <a:prstGeom prst="rect">
                <a:avLst/>
              </a:prstGeom>
              <a:noFill/>
            </p:spPr>
            <p:txBody>
              <a:bodyPr wrap="square" rtlCol="0">
                <a:spAutoFit/>
              </a:bodyPr>
              <a:lstStyle/>
              <a:p>
                <a:r>
                  <a:rPr lang="en-GB" altLang="zh-CN" sz="1200" b="0" i="0" dirty="0">
                    <a:solidFill>
                      <a:schemeClr val="bg1"/>
                    </a:solidFill>
                    <a:effectLst/>
                    <a:latin typeface="微软雅黑" panose="020B0503020204020204" pitchFamily="34" charset="-122"/>
                    <a:ea typeface="微软雅黑" panose="020B0503020204020204" pitchFamily="34" charset="-122"/>
                  </a:rPr>
                  <a:t>University of Chinese Academy of Sciences</a:t>
                </a:r>
              </a:p>
            </p:txBody>
          </p:sp>
        </p:grpSp>
      </p:grpSp>
      <p:grpSp>
        <p:nvGrpSpPr>
          <p:cNvPr id="3" name="组合 2"/>
          <p:cNvGrpSpPr/>
          <p:nvPr/>
        </p:nvGrpSpPr>
        <p:grpSpPr>
          <a:xfrm>
            <a:off x="152399" y="203835"/>
            <a:ext cx="3330113" cy="402590"/>
            <a:chOff x="71120" y="140825"/>
            <a:chExt cx="3330137" cy="402944"/>
          </a:xfrm>
        </p:grpSpPr>
        <p:sp>
          <p:nvSpPr>
            <p:cNvPr id="15" name="箭头: 五边形 12"/>
            <p:cNvSpPr/>
            <p:nvPr/>
          </p:nvSpPr>
          <p:spPr>
            <a:xfrm>
              <a:off x="71120" y="140825"/>
              <a:ext cx="2052000" cy="402944"/>
            </a:xfrm>
            <a:prstGeom prst="homePlate">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ndParaRPr>
            </a:p>
          </p:txBody>
        </p:sp>
        <p:grpSp>
          <p:nvGrpSpPr>
            <p:cNvPr id="18" name="组合 17"/>
            <p:cNvGrpSpPr/>
            <p:nvPr/>
          </p:nvGrpSpPr>
          <p:grpSpPr>
            <a:xfrm>
              <a:off x="2340281" y="243437"/>
              <a:ext cx="1060976" cy="197719"/>
              <a:chOff x="2365452" y="630077"/>
              <a:chExt cx="654717" cy="122010"/>
            </a:xfrm>
          </p:grpSpPr>
          <p:sp>
            <p:nvSpPr>
              <p:cNvPr id="19" name="椭圆 18"/>
              <p:cNvSpPr/>
              <p:nvPr/>
            </p:nvSpPr>
            <p:spPr>
              <a:xfrm>
                <a:off x="2365452" y="630077"/>
                <a:ext cx="122010" cy="122010"/>
              </a:xfrm>
              <a:prstGeom prst="ellipse">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7F161B"/>
                  </a:solidFill>
                </a:endParaRPr>
              </a:p>
            </p:txBody>
          </p:sp>
          <p:sp>
            <p:nvSpPr>
              <p:cNvPr id="20" name="椭圆 19"/>
              <p:cNvSpPr/>
              <p:nvPr/>
            </p:nvSpPr>
            <p:spPr>
              <a:xfrm>
                <a:off x="2630909" y="630077"/>
                <a:ext cx="122010" cy="122010"/>
              </a:xfrm>
              <a:prstGeom prst="ellipse">
                <a:avLst/>
              </a:prstGeom>
              <a:solidFill>
                <a:srgbClr val="9A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9A0001"/>
                  </a:solidFill>
                </a:endParaRPr>
              </a:p>
            </p:txBody>
          </p:sp>
          <p:sp>
            <p:nvSpPr>
              <p:cNvPr id="21" name="椭圆 20"/>
              <p:cNvSpPr/>
              <p:nvPr/>
            </p:nvSpPr>
            <p:spPr>
              <a:xfrm>
                <a:off x="2898159" y="630077"/>
                <a:ext cx="122010" cy="122010"/>
              </a:xfrm>
              <a:prstGeom prst="ellipse">
                <a:avLst/>
              </a:prstGeom>
              <a:solidFill>
                <a:srgbClr val="9A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7F161B"/>
                  </a:solidFill>
                </a:endParaRPr>
              </a:p>
            </p:txBody>
          </p:sp>
        </p:grpSp>
      </p:gr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140776" y="1628133"/>
            <a:ext cx="5499100" cy="2095500"/>
            <a:chOff x="1011209" y="1594784"/>
            <a:chExt cx="3220471" cy="1868728"/>
          </a:xfrm>
          <a:effectLst>
            <a:outerShdw blurRad="50800" dist="38100" dir="2700000" algn="tl" rotWithShape="0">
              <a:prstClr val="black">
                <a:alpha val="40000"/>
              </a:prstClr>
            </a:outerShdw>
          </a:effectLst>
        </p:grpSpPr>
        <p:sp>
          <p:nvSpPr>
            <p:cNvPr id="29" name="矩形 28"/>
            <p:cNvSpPr/>
            <p:nvPr/>
          </p:nvSpPr>
          <p:spPr>
            <a:xfrm>
              <a:off x="1011209" y="1674025"/>
              <a:ext cx="3220471" cy="1789487"/>
            </a:xfrm>
            <a:prstGeom prst="rect">
              <a:avLst/>
            </a:prstGeom>
            <a:solidFill>
              <a:schemeClr val="bg1"/>
            </a:solidFill>
            <a:ln w="6350" cmpd="sng">
              <a:solidFill>
                <a:schemeClr val="bg1"/>
              </a:solidFill>
            </a:ln>
            <a:effectLst>
              <a:outerShdw blurRad="165100" dist="38100" dir="5400000" sx="107000" sy="107000" algn="t" rotWithShape="0">
                <a:schemeClr val="bg1">
                  <a:lumMod val="65000"/>
                  <a:alpha val="10000"/>
                </a:scheme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sz="2800" dirty="0">
                <a:solidFill>
                  <a:schemeClr val="tx1"/>
                </a:solidFill>
                <a:latin typeface="FZShengShiKaiShuS-EB-GB" panose="02000000000000000000" pitchFamily="2" charset="-122"/>
                <a:ea typeface="FZShengShiKaiShuS-EB-GB" panose="02000000000000000000" pitchFamily="2" charset="-122"/>
              </a:endParaRPr>
            </a:p>
          </p:txBody>
        </p:sp>
        <p:sp>
          <p:nvSpPr>
            <p:cNvPr id="30" name="矩形 29"/>
            <p:cNvSpPr/>
            <p:nvPr/>
          </p:nvSpPr>
          <p:spPr>
            <a:xfrm>
              <a:off x="1085775" y="1594784"/>
              <a:ext cx="478667" cy="649918"/>
            </a:xfrm>
            <a:prstGeom prst="rect">
              <a:avLst/>
            </a:prstGeom>
            <a:solidFill>
              <a:srgbClr val="9A0001"/>
            </a:solidFill>
            <a:ln>
              <a:noFill/>
            </a:ln>
            <a:effectLst/>
          </p:spPr>
          <p:style>
            <a:lnRef idx="1">
              <a:schemeClr val="accent1"/>
            </a:lnRef>
            <a:fillRef idx="3">
              <a:schemeClr val="accent1"/>
            </a:fillRef>
            <a:effectRef idx="2">
              <a:schemeClr val="accent1"/>
            </a:effectRef>
            <a:fontRef idx="minor">
              <a:schemeClr val="lt1"/>
            </a:fontRef>
          </p:style>
          <p:txBody>
            <a:bodyPr anchor="b">
              <a:normAutofit fontScale="97500"/>
            </a:bodyPr>
            <a:lstStyle/>
            <a:p>
              <a:pPr algn="ctr"/>
              <a:r>
                <a:rPr lang="en-US" sz="4000" dirty="0">
                  <a:solidFill>
                    <a:schemeClr val="bg1"/>
                  </a:solidFill>
                  <a:latin typeface="FZShengShiKaiShuS-EB-GB" panose="02000000000000000000" pitchFamily="2" charset="-122"/>
                  <a:ea typeface="FZShengShiKaiShuS-EB-GB" panose="02000000000000000000" pitchFamily="2" charset="-122"/>
                </a:rPr>
                <a:t>01</a:t>
              </a:r>
            </a:p>
          </p:txBody>
        </p:sp>
        <p:sp>
          <p:nvSpPr>
            <p:cNvPr id="31" name="文本框 30"/>
            <p:cNvSpPr txBox="1"/>
            <p:nvPr/>
          </p:nvSpPr>
          <p:spPr>
            <a:xfrm>
              <a:off x="1849481" y="1792372"/>
              <a:ext cx="2066924" cy="355625"/>
            </a:xfrm>
            <a:prstGeom prst="rect">
              <a:avLst/>
            </a:prstGeom>
            <a:noFill/>
          </p:spPr>
          <p:txBody>
            <a:bodyPr wrap="square" rtlCol="0">
              <a:spAutoFit/>
            </a:bodyPr>
            <a:lstStyle/>
            <a:p>
              <a:r>
                <a:rPr lang="zh-CN" altLang="en-US" sz="2000" dirty="0">
                  <a:latin typeface="Times New Roman" panose="02020603050405020304" charset="0"/>
                  <a:ea typeface="思源黑体" panose="020B0400000000000000" charset="-122"/>
                </a:rPr>
                <a:t>输入标题文本</a:t>
              </a:r>
            </a:p>
          </p:txBody>
        </p:sp>
        <p:sp>
          <p:nvSpPr>
            <p:cNvPr id="32" name="文本框 31"/>
            <p:cNvSpPr txBox="1"/>
            <p:nvPr/>
          </p:nvSpPr>
          <p:spPr>
            <a:xfrm>
              <a:off x="1849482" y="2199021"/>
              <a:ext cx="2205443" cy="957582"/>
            </a:xfrm>
            <a:prstGeom prst="rect">
              <a:avLst/>
            </a:prstGeom>
            <a:noFill/>
          </p:spPr>
          <p:txBody>
            <a:bodyPr wrap="square">
              <a:spAutoFit/>
            </a:bodyPr>
            <a:lstStyle/>
            <a:p>
              <a:pPr algn="just">
                <a:lnSpc>
                  <a:spcPct val="114000"/>
                </a:lnSpc>
              </a:pPr>
              <a:r>
                <a:rPr lang="zh-CN" altLang="en-US" sz="1400" dirty="0">
                  <a:solidFill>
                    <a:schemeClr val="tx1">
                      <a:lumMod val="50000"/>
                      <a:lumOff val="50000"/>
                    </a:schemeClr>
                  </a:solidFill>
                  <a:latin typeface="Times New Roman" panose="02020603050405020304" charset="0"/>
                  <a:ea typeface="思源黑体" panose="020B0400000000000000" charset="-122"/>
                </a:rPr>
                <a:t>点击此处输入标题文本点击此处输入标题文本点击此处输入标题文本点击此处输入标题文本点击此处输入标题文本点击此处输入标题文本点击此处输入标题文本</a:t>
              </a:r>
            </a:p>
          </p:txBody>
        </p:sp>
      </p:grpSp>
      <p:grpSp>
        <p:nvGrpSpPr>
          <p:cNvPr id="33" name="组合 32"/>
          <p:cNvGrpSpPr/>
          <p:nvPr/>
        </p:nvGrpSpPr>
        <p:grpSpPr>
          <a:xfrm>
            <a:off x="1121091" y="3992238"/>
            <a:ext cx="5516880" cy="2183130"/>
            <a:chOff x="998246" y="1520476"/>
            <a:chExt cx="3220471" cy="1864917"/>
          </a:xfrm>
          <a:effectLst>
            <a:outerShdw blurRad="50800" dist="38100" dir="2700000" algn="tl" rotWithShape="0">
              <a:prstClr val="black">
                <a:alpha val="40000"/>
              </a:prstClr>
            </a:outerShdw>
          </a:effectLst>
        </p:grpSpPr>
        <p:sp>
          <p:nvSpPr>
            <p:cNvPr id="34" name="矩形 33"/>
            <p:cNvSpPr/>
            <p:nvPr/>
          </p:nvSpPr>
          <p:spPr>
            <a:xfrm>
              <a:off x="998246" y="1595906"/>
              <a:ext cx="3220471" cy="1789487"/>
            </a:xfrm>
            <a:prstGeom prst="rect">
              <a:avLst/>
            </a:prstGeom>
            <a:solidFill>
              <a:schemeClr val="bg1"/>
            </a:solidFill>
            <a:ln w="6350" cmpd="sng">
              <a:solidFill>
                <a:schemeClr val="bg1"/>
              </a:solidFill>
            </a:ln>
            <a:effectLst>
              <a:outerShdw blurRad="165100" dist="38100" dir="5400000" sx="107000" sy="107000" algn="t" rotWithShape="0">
                <a:schemeClr val="bg1">
                  <a:lumMod val="65000"/>
                  <a:alpha val="10000"/>
                </a:scheme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sz="2800" dirty="0">
                <a:solidFill>
                  <a:schemeClr val="tx1"/>
                </a:solidFill>
                <a:latin typeface="FZShengShiKaiShuS-EB-GB" panose="02000000000000000000" pitchFamily="2" charset="-122"/>
                <a:ea typeface="FZShengShiKaiShuS-EB-GB" panose="02000000000000000000" pitchFamily="2" charset="-122"/>
              </a:endParaRPr>
            </a:p>
          </p:txBody>
        </p:sp>
        <p:sp>
          <p:nvSpPr>
            <p:cNvPr id="35" name="矩形 34"/>
            <p:cNvSpPr/>
            <p:nvPr/>
          </p:nvSpPr>
          <p:spPr>
            <a:xfrm>
              <a:off x="1073979" y="1520476"/>
              <a:ext cx="486390" cy="678546"/>
            </a:xfrm>
            <a:prstGeom prst="rect">
              <a:avLst/>
            </a:prstGeom>
            <a:solidFill>
              <a:srgbClr val="9A0001"/>
            </a:solidFill>
            <a:ln>
              <a:noFill/>
            </a:ln>
            <a:effectLst/>
          </p:spPr>
          <p:style>
            <a:lnRef idx="1">
              <a:schemeClr val="accent1"/>
            </a:lnRef>
            <a:fillRef idx="3">
              <a:schemeClr val="accent1"/>
            </a:fillRef>
            <a:effectRef idx="2">
              <a:schemeClr val="accent1"/>
            </a:effectRef>
            <a:fontRef idx="minor">
              <a:schemeClr val="lt1"/>
            </a:fontRef>
          </p:style>
          <p:txBody>
            <a:bodyPr anchor="b">
              <a:normAutofit fontScale="97500"/>
            </a:bodyPr>
            <a:lstStyle/>
            <a:p>
              <a:pPr algn="ctr"/>
              <a:r>
                <a:rPr lang="en-US" sz="4000" dirty="0">
                  <a:solidFill>
                    <a:schemeClr val="bg1"/>
                  </a:solidFill>
                  <a:latin typeface="FZShengShiKaiShuS-EB-GB" panose="02000000000000000000" pitchFamily="2" charset="-122"/>
                  <a:ea typeface="FZShengShiKaiShuS-EB-GB" panose="02000000000000000000" pitchFamily="2" charset="-122"/>
                </a:rPr>
                <a:t>0</a:t>
              </a:r>
              <a:r>
                <a:rPr lang="en-US" altLang="zh-CN" sz="4000" dirty="0">
                  <a:solidFill>
                    <a:schemeClr val="bg1"/>
                  </a:solidFill>
                  <a:latin typeface="FZShengShiKaiShuS-EB-GB" panose="02000000000000000000" pitchFamily="2" charset="-122"/>
                  <a:ea typeface="FZShengShiKaiShuS-EB-GB" panose="02000000000000000000" pitchFamily="2" charset="-122"/>
                </a:rPr>
                <a:t>2</a:t>
              </a:r>
              <a:endParaRPr lang="en-US" sz="4000" dirty="0">
                <a:solidFill>
                  <a:schemeClr val="bg1"/>
                </a:solidFill>
                <a:latin typeface="FZShengShiKaiShuS-EB-GB" panose="02000000000000000000" pitchFamily="2" charset="-122"/>
                <a:ea typeface="FZShengShiKaiShuS-EB-GB" panose="02000000000000000000" pitchFamily="2" charset="-122"/>
              </a:endParaRPr>
            </a:p>
          </p:txBody>
        </p:sp>
        <p:sp>
          <p:nvSpPr>
            <p:cNvPr id="36" name="文本框 35"/>
            <p:cNvSpPr txBox="1"/>
            <p:nvPr/>
          </p:nvSpPr>
          <p:spPr>
            <a:xfrm>
              <a:off x="1848788" y="1792842"/>
              <a:ext cx="2066924" cy="340654"/>
            </a:xfrm>
            <a:prstGeom prst="rect">
              <a:avLst/>
            </a:prstGeom>
            <a:noFill/>
          </p:spPr>
          <p:txBody>
            <a:bodyPr wrap="square" rtlCol="0">
              <a:spAutoFit/>
            </a:bodyPr>
            <a:lstStyle/>
            <a:p>
              <a:r>
                <a:rPr lang="zh-CN" altLang="en-US" sz="2000" dirty="0">
                  <a:latin typeface="Times New Roman" panose="02020603050405020304" charset="0"/>
                  <a:ea typeface="思源黑体" panose="020B0400000000000000" charset="-122"/>
                </a:rPr>
                <a:t>输入标题文本</a:t>
              </a:r>
            </a:p>
          </p:txBody>
        </p:sp>
        <p:sp>
          <p:nvSpPr>
            <p:cNvPr id="37" name="文本框 36"/>
            <p:cNvSpPr txBox="1"/>
            <p:nvPr/>
          </p:nvSpPr>
          <p:spPr>
            <a:xfrm>
              <a:off x="1849482" y="2199022"/>
              <a:ext cx="2154451" cy="917270"/>
            </a:xfrm>
            <a:prstGeom prst="rect">
              <a:avLst/>
            </a:prstGeom>
            <a:noFill/>
          </p:spPr>
          <p:txBody>
            <a:bodyPr wrap="square">
              <a:spAutoFit/>
            </a:bodyPr>
            <a:lstStyle/>
            <a:p>
              <a:pPr algn="just">
                <a:lnSpc>
                  <a:spcPct val="114000"/>
                </a:lnSpc>
              </a:pPr>
              <a:r>
                <a:rPr lang="zh-CN" altLang="en-US" sz="1400" dirty="0">
                  <a:solidFill>
                    <a:schemeClr val="tx1">
                      <a:lumMod val="50000"/>
                      <a:lumOff val="50000"/>
                    </a:schemeClr>
                  </a:solidFill>
                  <a:latin typeface="Times New Roman" panose="02020603050405020304" charset="0"/>
                  <a:ea typeface="思源黑体" panose="020B0400000000000000" charset="-122"/>
                </a:rPr>
                <a:t>点击此处输入标题文本点击此处输入标题文本点击此处输入标题文本点击此处输入标题文本点击此处输入标题文本点击此处输入标题文本点击此处输入标题文本</a:t>
              </a:r>
            </a:p>
          </p:txBody>
        </p:sp>
      </p:grpSp>
      <p:pic>
        <p:nvPicPr>
          <p:cNvPr id="46" name="图片 45"/>
          <p:cNvPicPr>
            <a:picLocks noChangeAspect="1"/>
          </p:cNvPicPr>
          <p:nvPr/>
        </p:nvPicPr>
        <p:blipFill rotWithShape="1">
          <a:blip r:embed="rId3" cstate="print">
            <a:extLst>
              <a:ext uri="{28A0092B-C50C-407E-A947-70E740481C1C}">
                <a14:useLocalDpi xmlns:a14="http://schemas.microsoft.com/office/drawing/2010/main" val="0"/>
              </a:ext>
            </a:extLst>
          </a:blip>
          <a:srcRect t="1195" b="1195"/>
          <a:stretch>
            <a:fillRect/>
          </a:stretch>
        </p:blipFill>
        <p:spPr>
          <a:xfrm>
            <a:off x="7350828" y="1378645"/>
            <a:ext cx="3806190" cy="4796723"/>
          </a:xfrm>
          <a:prstGeom prst="rect">
            <a:avLst/>
          </a:prstGeom>
          <a:ln>
            <a:noFill/>
          </a:ln>
          <a:effectLst/>
        </p:spPr>
      </p:pic>
      <p:grpSp>
        <p:nvGrpSpPr>
          <p:cNvPr id="2" name="组合 1"/>
          <p:cNvGrpSpPr/>
          <p:nvPr/>
        </p:nvGrpSpPr>
        <p:grpSpPr>
          <a:xfrm>
            <a:off x="152534" y="733485"/>
            <a:ext cx="7500658" cy="645160"/>
            <a:chOff x="657211" y="372731"/>
            <a:chExt cx="7500658" cy="766836"/>
          </a:xfrm>
        </p:grpSpPr>
        <p:sp>
          <p:nvSpPr>
            <p:cNvPr id="3" name="文本框 2"/>
            <p:cNvSpPr txBox="1"/>
            <p:nvPr/>
          </p:nvSpPr>
          <p:spPr>
            <a:xfrm>
              <a:off x="657211" y="372731"/>
              <a:ext cx="2472055" cy="766836"/>
            </a:xfrm>
            <a:prstGeom prst="rect">
              <a:avLst/>
            </a:prstGeom>
            <a:noFill/>
          </p:spPr>
          <p:txBody>
            <a:bodyPr wrap="none" rtlCol="0">
              <a:spAutoFit/>
            </a:bodyPr>
            <a:lstStyle/>
            <a:p>
              <a:r>
                <a:rPr lang="zh-CN" altLang="en-US" sz="3600" b="1" dirty="0">
                  <a:latin typeface="Times New Roman" panose="02020603050405020304" charset="0"/>
                  <a:ea typeface="思源黑体" panose="020B0400000000000000" charset="-122"/>
                  <a:cs typeface="字魂105号-简雅黑" panose="00000500000000000000" pitchFamily="2" charset="-122"/>
                </a:rPr>
                <a:t>输入副标题</a:t>
              </a:r>
            </a:p>
          </p:txBody>
        </p:sp>
        <p:sp>
          <p:nvSpPr>
            <p:cNvPr id="38" name="文本框 37"/>
            <p:cNvSpPr txBox="1"/>
            <p:nvPr/>
          </p:nvSpPr>
          <p:spPr>
            <a:xfrm>
              <a:off x="3052782" y="634476"/>
              <a:ext cx="5105087" cy="473989"/>
            </a:xfrm>
            <a:prstGeom prst="rect">
              <a:avLst/>
            </a:prstGeom>
            <a:noFill/>
          </p:spPr>
          <p:txBody>
            <a:bodyPr wrap="square">
              <a:spAutoFit/>
            </a:bodyPr>
            <a:lstStyle/>
            <a:p>
              <a:r>
                <a:rPr lang="zh-CN" altLang="en-US" sz="2000" dirty="0">
                  <a:solidFill>
                    <a:schemeClr val="tx1">
                      <a:lumMod val="50000"/>
                      <a:lumOff val="50000"/>
                    </a:schemeClr>
                  </a:solidFill>
                  <a:latin typeface="Times New Roman" panose="02020603050405020304" charset="0"/>
                  <a:ea typeface="思源黑体" panose="020B0400000000000000" charset="-122"/>
                  <a:cs typeface="字魂105号-简雅黑" panose="00000500000000000000" pitchFamily="2" charset="-122"/>
                </a:rPr>
                <a:t>输入标题文本输入标题文本</a:t>
              </a:r>
            </a:p>
          </p:txBody>
        </p:sp>
      </p:grpSp>
      <p:grpSp>
        <p:nvGrpSpPr>
          <p:cNvPr id="39" name="组合 38"/>
          <p:cNvGrpSpPr/>
          <p:nvPr/>
        </p:nvGrpSpPr>
        <p:grpSpPr>
          <a:xfrm>
            <a:off x="152399" y="203835"/>
            <a:ext cx="3330113" cy="402590"/>
            <a:chOff x="71120" y="140825"/>
            <a:chExt cx="3330137" cy="402944"/>
          </a:xfrm>
        </p:grpSpPr>
        <p:sp>
          <p:nvSpPr>
            <p:cNvPr id="41" name="箭头: 五边形 12"/>
            <p:cNvSpPr/>
            <p:nvPr/>
          </p:nvSpPr>
          <p:spPr>
            <a:xfrm>
              <a:off x="71120" y="140825"/>
              <a:ext cx="2052000" cy="402944"/>
            </a:xfrm>
            <a:prstGeom prst="homePlate">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ndParaRPr>
            </a:p>
          </p:txBody>
        </p:sp>
        <p:grpSp>
          <p:nvGrpSpPr>
            <p:cNvPr id="43" name="组合 42"/>
            <p:cNvGrpSpPr/>
            <p:nvPr/>
          </p:nvGrpSpPr>
          <p:grpSpPr>
            <a:xfrm>
              <a:off x="2340281" y="243437"/>
              <a:ext cx="1060976" cy="197719"/>
              <a:chOff x="2365452" y="630077"/>
              <a:chExt cx="654717" cy="122010"/>
            </a:xfrm>
          </p:grpSpPr>
          <p:sp>
            <p:nvSpPr>
              <p:cNvPr id="44" name="椭圆 43"/>
              <p:cNvSpPr/>
              <p:nvPr/>
            </p:nvSpPr>
            <p:spPr>
              <a:xfrm>
                <a:off x="2365452" y="630077"/>
                <a:ext cx="122010" cy="122010"/>
              </a:xfrm>
              <a:prstGeom prst="ellipse">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7F161B"/>
                  </a:solidFill>
                </a:endParaRPr>
              </a:p>
            </p:txBody>
          </p:sp>
          <p:sp>
            <p:nvSpPr>
              <p:cNvPr id="45" name="椭圆 44"/>
              <p:cNvSpPr/>
              <p:nvPr/>
            </p:nvSpPr>
            <p:spPr>
              <a:xfrm>
                <a:off x="2630909" y="630077"/>
                <a:ext cx="122010" cy="122010"/>
              </a:xfrm>
              <a:prstGeom prst="ellipse">
                <a:avLst/>
              </a:prstGeom>
              <a:solidFill>
                <a:srgbClr val="9A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9A0001"/>
                  </a:solidFill>
                </a:endParaRPr>
              </a:p>
            </p:txBody>
          </p:sp>
          <p:sp>
            <p:nvSpPr>
              <p:cNvPr id="47" name="椭圆 46"/>
              <p:cNvSpPr/>
              <p:nvPr/>
            </p:nvSpPr>
            <p:spPr>
              <a:xfrm>
                <a:off x="2898159" y="630077"/>
                <a:ext cx="122010" cy="122010"/>
              </a:xfrm>
              <a:prstGeom prst="ellipse">
                <a:avLst/>
              </a:prstGeom>
              <a:solidFill>
                <a:srgbClr val="9A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7F161B"/>
                  </a:solidFill>
                </a:endParaRPr>
              </a:p>
            </p:txBody>
          </p:sp>
        </p:grpSp>
      </p:grpSp>
      <p:grpSp>
        <p:nvGrpSpPr>
          <p:cNvPr id="5" name="组合 4"/>
          <p:cNvGrpSpPr/>
          <p:nvPr/>
        </p:nvGrpSpPr>
        <p:grpSpPr>
          <a:xfrm>
            <a:off x="7229158" y="2163664"/>
            <a:ext cx="381000" cy="2860040"/>
            <a:chOff x="6120123" y="2279436"/>
            <a:chExt cx="381000" cy="2695142"/>
          </a:xfrm>
        </p:grpSpPr>
        <p:sp>
          <p:nvSpPr>
            <p:cNvPr id="9" name="矩形 8"/>
            <p:cNvSpPr/>
            <p:nvPr/>
          </p:nvSpPr>
          <p:spPr>
            <a:xfrm>
              <a:off x="6120123" y="2279436"/>
              <a:ext cx="381000" cy="2695142"/>
            </a:xfrm>
            <a:prstGeom prst="rect">
              <a:avLst/>
            </a:prstGeom>
            <a:solidFill>
              <a:srgbClr val="9A0001"/>
            </a:solidFill>
            <a:ln>
              <a:noFill/>
            </a:ln>
            <a:effectLst>
              <a:outerShdw blurRad="25400" dist="25400" dir="10800000" algn="r" rotWithShape="0">
                <a:schemeClr val="tx1">
                  <a:alpha val="5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126790" y="2386984"/>
              <a:ext cx="336550" cy="2480045"/>
            </a:xfrm>
            <a:prstGeom prst="rect">
              <a:avLst/>
            </a:prstGeom>
            <a:noFill/>
          </p:spPr>
          <p:txBody>
            <a:bodyPr vert="eaVert" wrap="square" rtlCol="0">
              <a:spAutoFit/>
            </a:bodyPr>
            <a:lstStyle/>
            <a:p>
              <a:pPr algn="dist"/>
              <a:r>
                <a:rPr lang="en-GB" altLang="zh-CN" sz="900" b="0" i="0" dirty="0">
                  <a:solidFill>
                    <a:schemeClr val="bg1"/>
                  </a:solidFill>
                  <a:effectLst/>
                  <a:latin typeface="Times New Roman" panose="02020603050405020304" charset="0"/>
                  <a:ea typeface="思源黑体" panose="020B0400000000000000" charset="-122"/>
                </a:rPr>
                <a:t>University of Chinese Academy of </a:t>
              </a:r>
              <a:r>
                <a:rPr lang="en-GB" altLang="zh-CN" sz="1000" b="0" i="0" dirty="0">
                  <a:solidFill>
                    <a:schemeClr val="bg1"/>
                  </a:solidFill>
                  <a:effectLst/>
                  <a:latin typeface="Times New Roman" panose="02020603050405020304" charset="0"/>
                  <a:ea typeface="思源黑体" panose="020B0400000000000000" charset="-122"/>
                </a:rPr>
                <a:t>Sciences</a:t>
              </a:r>
              <a:endParaRPr lang="en-US" altLang="zh-CN" sz="900" dirty="0">
                <a:solidFill>
                  <a:schemeClr val="bg1"/>
                </a:solidFill>
                <a:latin typeface="Times New Roman" panose="02020603050405020304" charset="0"/>
                <a:ea typeface="思源黑体" panose="020B0400000000000000" charset="-122"/>
              </a:endParaRPr>
            </a:p>
          </p:txBody>
        </p:sp>
      </p:grpSp>
      <p:grpSp>
        <p:nvGrpSpPr>
          <p:cNvPr id="6" name="组合 5"/>
          <p:cNvGrpSpPr/>
          <p:nvPr/>
        </p:nvGrpSpPr>
        <p:grpSpPr>
          <a:xfrm>
            <a:off x="-1" y="6197598"/>
            <a:ext cx="12192001" cy="533440"/>
            <a:chOff x="-1" y="6197598"/>
            <a:chExt cx="12192001" cy="533440"/>
          </a:xfrm>
        </p:grpSpPr>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39624" y="6210298"/>
              <a:ext cx="1321878" cy="520740"/>
            </a:xfrm>
            <a:prstGeom prst="rect">
              <a:avLst/>
            </a:prstGeom>
          </p:spPr>
        </p:pic>
        <p:grpSp>
          <p:nvGrpSpPr>
            <p:cNvPr id="8" name="组合 7"/>
            <p:cNvGrpSpPr/>
            <p:nvPr/>
          </p:nvGrpSpPr>
          <p:grpSpPr>
            <a:xfrm>
              <a:off x="-1" y="6197598"/>
              <a:ext cx="12192001" cy="431800"/>
              <a:chOff x="-1" y="6197598"/>
              <a:chExt cx="12192001" cy="431800"/>
            </a:xfrm>
          </p:grpSpPr>
          <p:pic>
            <p:nvPicPr>
              <p:cNvPr id="11" name="图片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6197598"/>
                <a:ext cx="5105399" cy="431800"/>
              </a:xfrm>
              <a:prstGeom prst="rect">
                <a:avLst/>
              </a:prstGeom>
            </p:spPr>
          </p:pic>
          <p:pic>
            <p:nvPicPr>
              <p:cNvPr id="12" name="图片 1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295728" y="6210298"/>
                <a:ext cx="4896272" cy="419100"/>
              </a:xfrm>
              <a:prstGeom prst="rect">
                <a:avLst/>
              </a:prstGeom>
            </p:spPr>
          </p:pic>
        </p:gr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barn(inVertical)">
                                      <p:cBhvr>
                                        <p:cTn id="1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组合 66"/>
          <p:cNvGrpSpPr/>
          <p:nvPr/>
        </p:nvGrpSpPr>
        <p:grpSpPr>
          <a:xfrm>
            <a:off x="7094236" y="1334770"/>
            <a:ext cx="4133833" cy="4597701"/>
            <a:chOff x="11021" y="2045"/>
            <a:chExt cx="6735" cy="7579"/>
          </a:xfrm>
        </p:grpSpPr>
        <p:pic>
          <p:nvPicPr>
            <p:cNvPr id="37" name="图片 3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248" y="2045"/>
              <a:ext cx="5323" cy="7579"/>
            </a:xfrm>
            <a:prstGeom prst="rect">
              <a:avLst/>
            </a:prstGeom>
          </p:spPr>
        </p:pic>
        <p:sp>
          <p:nvSpPr>
            <p:cNvPr id="56" name="Rectangle 47"/>
            <p:cNvSpPr/>
            <p:nvPr/>
          </p:nvSpPr>
          <p:spPr>
            <a:xfrm>
              <a:off x="16572" y="2045"/>
              <a:ext cx="1184" cy="7579"/>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41" name="TextBox 15"/>
            <p:cNvSpPr txBox="1">
              <a:spLocks noChangeArrowheads="1"/>
            </p:cNvSpPr>
            <p:nvPr/>
          </p:nvSpPr>
          <p:spPr bwMode="auto">
            <a:xfrm>
              <a:off x="11021" y="4327"/>
              <a:ext cx="5641" cy="1331"/>
            </a:xfrm>
            <a:prstGeom prst="rect">
              <a:avLst/>
            </a:prstGeom>
            <a:noFill/>
            <a:ln>
              <a:noFill/>
            </a:ln>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marL="0" marR="0" lvl="0" indent="0" algn="just" defTabSz="457200" rtl="0" eaLnBrk="1" fontAlgn="auto" latinLnBrk="0" hangingPunct="1">
                <a:lnSpc>
                  <a:spcPct val="15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mn-ea"/>
              </a:endParaRPr>
            </a:p>
          </p:txBody>
        </p:sp>
      </p:grpSp>
      <p:grpSp>
        <p:nvGrpSpPr>
          <p:cNvPr id="70" name="组合 69"/>
          <p:cNvGrpSpPr/>
          <p:nvPr/>
        </p:nvGrpSpPr>
        <p:grpSpPr>
          <a:xfrm>
            <a:off x="1121367" y="1803109"/>
            <a:ext cx="5245690" cy="1781075"/>
            <a:chOff x="800692" y="2031074"/>
            <a:chExt cx="5245690" cy="1781075"/>
          </a:xfrm>
        </p:grpSpPr>
        <p:sp>
          <p:nvSpPr>
            <p:cNvPr id="58" name="矩形 57"/>
            <p:cNvSpPr/>
            <p:nvPr/>
          </p:nvSpPr>
          <p:spPr>
            <a:xfrm>
              <a:off x="2124101" y="2031074"/>
              <a:ext cx="1714500" cy="402590"/>
            </a:xfrm>
            <a:prstGeom prst="rect">
              <a:avLst/>
            </a:prstGeom>
          </p:spPr>
          <p:txBody>
            <a:bodyPr wrap="none" lIns="95250" tIns="47626" rIns="95250" bIns="47626">
              <a:spAutoFit/>
            </a:bodyPr>
            <a:lstStyle/>
            <a:p>
              <a:r>
                <a:rPr lang="zh-CN" altLang="en-US" sz="2000" dirty="0">
                  <a:latin typeface="Times New Roman" panose="02020603050405020304" charset="0"/>
                  <a:ea typeface="思源黑体" panose="020B0400000000000000" charset="-122"/>
                </a:rPr>
                <a:t>输入标题文本</a:t>
              </a:r>
              <a:endParaRPr lang="zh-CN" altLang="en-US" sz="2000" dirty="0">
                <a:solidFill>
                  <a:schemeClr val="tx1">
                    <a:lumMod val="75000"/>
                    <a:lumOff val="25000"/>
                  </a:schemeClr>
                </a:solidFill>
                <a:latin typeface="Times New Roman" panose="02020603050405020304" charset="0"/>
                <a:ea typeface="思源黑体" panose="020B0400000000000000" charset="-122"/>
              </a:endParaRPr>
            </a:p>
          </p:txBody>
        </p:sp>
        <p:sp>
          <p:nvSpPr>
            <p:cNvPr id="59" name="矩形 47"/>
            <p:cNvSpPr>
              <a:spLocks noChangeArrowheads="1"/>
            </p:cNvSpPr>
            <p:nvPr/>
          </p:nvSpPr>
          <p:spPr bwMode="auto">
            <a:xfrm>
              <a:off x="2091379" y="2424674"/>
              <a:ext cx="3955003"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5250" tIns="47626" rIns="95250" bIns="47626">
              <a:spAutoFit/>
            </a:bodyPr>
            <a:lstStyle/>
            <a:p>
              <a:pPr algn="just">
                <a:spcBef>
                  <a:spcPct val="20000"/>
                </a:spcBef>
                <a:buFont typeface="Arial" panose="020B0604020202020204" pitchFamily="34" charset="0"/>
                <a:buNone/>
              </a:pPr>
              <a:r>
                <a:rPr lang="zh-CN" altLang="en-US" sz="1400" dirty="0">
                  <a:solidFill>
                    <a:schemeClr val="tx1">
                      <a:lumMod val="65000"/>
                      <a:lumOff val="35000"/>
                    </a:schemeClr>
                  </a:solidFill>
                  <a:latin typeface="Times New Roman" panose="02020603050405020304" charset="0"/>
                  <a:ea typeface="思源黑体" panose="020B0400000000000000" charset="-122"/>
                </a:rPr>
                <a:t>点击此处输入标题文本点击此处输入标题文本点击此处输入标题文本点击此处输入标题文本点击此处输入标题文本点击此处输入标题文本点击此处输入标题文本点击此处输入标题文本此处输入标题文本点击此处输入标题文本点击此处输入标题文本此处输入标题文本</a:t>
              </a:r>
            </a:p>
          </p:txBody>
        </p:sp>
        <p:grpSp>
          <p:nvGrpSpPr>
            <p:cNvPr id="66" name="组合 65"/>
            <p:cNvGrpSpPr/>
            <p:nvPr/>
          </p:nvGrpSpPr>
          <p:grpSpPr>
            <a:xfrm>
              <a:off x="800692" y="2520522"/>
              <a:ext cx="1051942" cy="871757"/>
              <a:chOff x="800692" y="2520522"/>
              <a:chExt cx="1051942" cy="871757"/>
            </a:xfrm>
          </p:grpSpPr>
          <p:sp>
            <p:nvSpPr>
              <p:cNvPr id="62" name="矩形: 圆角 61"/>
              <p:cNvSpPr/>
              <p:nvPr/>
            </p:nvSpPr>
            <p:spPr>
              <a:xfrm>
                <a:off x="800692" y="2520522"/>
                <a:ext cx="1051942" cy="871757"/>
              </a:xfrm>
              <a:prstGeom prst="round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5" name="图形 64" descr="条形图"/>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4370" y="2546297"/>
                <a:ext cx="819072" cy="819072"/>
              </a:xfrm>
              <a:prstGeom prst="rect">
                <a:avLst/>
              </a:prstGeom>
            </p:spPr>
          </p:pic>
        </p:grpSp>
      </p:grpSp>
      <p:grpSp>
        <p:nvGrpSpPr>
          <p:cNvPr id="71" name="组合 70"/>
          <p:cNvGrpSpPr/>
          <p:nvPr/>
        </p:nvGrpSpPr>
        <p:grpSpPr>
          <a:xfrm>
            <a:off x="1138512" y="4153768"/>
            <a:ext cx="5228863" cy="1778648"/>
            <a:chOff x="800692" y="4562708"/>
            <a:chExt cx="5228863" cy="1778648"/>
          </a:xfrm>
        </p:grpSpPr>
        <p:sp>
          <p:nvSpPr>
            <p:cNvPr id="60" name="矩形 47"/>
            <p:cNvSpPr>
              <a:spLocks noChangeArrowheads="1"/>
            </p:cNvSpPr>
            <p:nvPr/>
          </p:nvSpPr>
          <p:spPr bwMode="auto">
            <a:xfrm>
              <a:off x="2074552" y="4953881"/>
              <a:ext cx="3955003"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5250" tIns="47626" rIns="95250" bIns="47626">
              <a:spAutoFit/>
            </a:bodyPr>
            <a:lstStyle/>
            <a:p>
              <a:pPr algn="just">
                <a:spcBef>
                  <a:spcPct val="20000"/>
                </a:spcBef>
                <a:buFont typeface="Arial" panose="020B0604020202020204" pitchFamily="34" charset="0"/>
                <a:buNone/>
              </a:pPr>
              <a:r>
                <a:rPr lang="zh-CN" altLang="en-US" sz="1400" dirty="0">
                  <a:solidFill>
                    <a:schemeClr val="tx1">
                      <a:lumMod val="65000"/>
                      <a:lumOff val="35000"/>
                    </a:schemeClr>
                  </a:solidFill>
                  <a:latin typeface="Times New Roman" panose="02020603050405020304" charset="0"/>
                  <a:ea typeface="思源黑体" panose="020B0400000000000000" charset="-122"/>
                </a:rPr>
                <a:t>点击此处输入标题文本点击此处输入标题文本点击此处输入标题文本点击此处输入标题文本点击此处输入标题文本点击此处输入标题文本点击此处输入标题文本点击此处输入标题文本此处输入标题文本点击此处输入标题文本点击此处输入标题文本此处输入标题文本</a:t>
              </a:r>
            </a:p>
          </p:txBody>
        </p:sp>
        <p:sp>
          <p:nvSpPr>
            <p:cNvPr id="61" name="矩形 60"/>
            <p:cNvSpPr/>
            <p:nvPr/>
          </p:nvSpPr>
          <p:spPr>
            <a:xfrm>
              <a:off x="2074854" y="4562708"/>
              <a:ext cx="1714500" cy="402590"/>
            </a:xfrm>
            <a:prstGeom prst="rect">
              <a:avLst/>
            </a:prstGeom>
          </p:spPr>
          <p:txBody>
            <a:bodyPr wrap="none" lIns="95250" tIns="47626" rIns="95250" bIns="47626">
              <a:spAutoFit/>
            </a:bodyPr>
            <a:lstStyle/>
            <a:p>
              <a:r>
                <a:rPr lang="zh-CN" altLang="en-US" sz="2000" dirty="0">
                  <a:latin typeface="Times New Roman" panose="02020603050405020304" charset="0"/>
                  <a:ea typeface="思源黑体" panose="020B0400000000000000" charset="-122"/>
                </a:rPr>
                <a:t>输入标题文本</a:t>
              </a:r>
              <a:endParaRPr lang="zh-CN" altLang="en-US" sz="2000" dirty="0">
                <a:solidFill>
                  <a:schemeClr val="tx1">
                    <a:lumMod val="75000"/>
                    <a:lumOff val="25000"/>
                  </a:schemeClr>
                </a:solidFill>
                <a:latin typeface="Times New Roman" panose="02020603050405020304" charset="0"/>
                <a:ea typeface="思源黑体" panose="020B0400000000000000" charset="-122"/>
              </a:endParaRPr>
            </a:p>
          </p:txBody>
        </p:sp>
        <p:grpSp>
          <p:nvGrpSpPr>
            <p:cNvPr id="69" name="组合 68"/>
            <p:cNvGrpSpPr/>
            <p:nvPr/>
          </p:nvGrpSpPr>
          <p:grpSpPr>
            <a:xfrm>
              <a:off x="800692" y="5011590"/>
              <a:ext cx="1051942" cy="871757"/>
              <a:chOff x="800692" y="5011590"/>
              <a:chExt cx="1051942" cy="871757"/>
            </a:xfrm>
          </p:grpSpPr>
          <p:sp>
            <p:nvSpPr>
              <p:cNvPr id="63" name="矩形: 圆角 62"/>
              <p:cNvSpPr/>
              <p:nvPr/>
            </p:nvSpPr>
            <p:spPr>
              <a:xfrm>
                <a:off x="800692" y="5011590"/>
                <a:ext cx="1051942" cy="871757"/>
              </a:xfrm>
              <a:prstGeom prst="round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8" name="图形 67" descr="齿轮"/>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7258" y="5088063"/>
                <a:ext cx="718810" cy="718810"/>
              </a:xfrm>
              <a:prstGeom prst="rect">
                <a:avLst/>
              </a:prstGeom>
            </p:spPr>
          </p:pic>
        </p:grpSp>
      </p:grpSp>
      <p:grpSp>
        <p:nvGrpSpPr>
          <p:cNvPr id="3" name="组合 2"/>
          <p:cNvGrpSpPr/>
          <p:nvPr/>
        </p:nvGrpSpPr>
        <p:grpSpPr>
          <a:xfrm>
            <a:off x="152534" y="733485"/>
            <a:ext cx="7500658" cy="645160"/>
            <a:chOff x="657211" y="372731"/>
            <a:chExt cx="7500658" cy="766836"/>
          </a:xfrm>
        </p:grpSpPr>
        <p:sp>
          <p:nvSpPr>
            <p:cNvPr id="28" name="文本框 27"/>
            <p:cNvSpPr txBox="1"/>
            <p:nvPr/>
          </p:nvSpPr>
          <p:spPr>
            <a:xfrm>
              <a:off x="657211" y="372731"/>
              <a:ext cx="2472055" cy="766836"/>
            </a:xfrm>
            <a:prstGeom prst="rect">
              <a:avLst/>
            </a:prstGeom>
            <a:noFill/>
          </p:spPr>
          <p:txBody>
            <a:bodyPr wrap="none" rtlCol="0">
              <a:spAutoFit/>
            </a:bodyPr>
            <a:lstStyle/>
            <a:p>
              <a:r>
                <a:rPr lang="zh-CN" altLang="en-US" sz="3600" b="1" dirty="0">
                  <a:latin typeface="Times New Roman" panose="02020603050405020304" charset="0"/>
                  <a:ea typeface="思源黑体" panose="020B0400000000000000" charset="-122"/>
                  <a:cs typeface="字魂105号-简雅黑" panose="00000500000000000000" pitchFamily="2" charset="-122"/>
                </a:rPr>
                <a:t>输入副标题</a:t>
              </a:r>
            </a:p>
          </p:txBody>
        </p:sp>
        <p:sp>
          <p:nvSpPr>
            <p:cNvPr id="29" name="文本框 28"/>
            <p:cNvSpPr txBox="1"/>
            <p:nvPr/>
          </p:nvSpPr>
          <p:spPr>
            <a:xfrm>
              <a:off x="3052782" y="634476"/>
              <a:ext cx="5105087" cy="473989"/>
            </a:xfrm>
            <a:prstGeom prst="rect">
              <a:avLst/>
            </a:prstGeom>
            <a:noFill/>
          </p:spPr>
          <p:txBody>
            <a:bodyPr wrap="square">
              <a:spAutoFit/>
            </a:bodyPr>
            <a:lstStyle/>
            <a:p>
              <a:r>
                <a:rPr lang="zh-CN" altLang="en-US" sz="2000" dirty="0">
                  <a:solidFill>
                    <a:schemeClr val="tx1">
                      <a:lumMod val="50000"/>
                      <a:lumOff val="50000"/>
                    </a:schemeClr>
                  </a:solidFill>
                  <a:latin typeface="Times New Roman" panose="02020603050405020304" charset="0"/>
                  <a:ea typeface="思源黑体" panose="020B0400000000000000" charset="-122"/>
                  <a:cs typeface="字魂105号-简雅黑" panose="00000500000000000000" pitchFamily="2" charset="-122"/>
                </a:rPr>
                <a:t>输入标题文本输入标题文本</a:t>
              </a:r>
            </a:p>
          </p:txBody>
        </p:sp>
      </p:grpSp>
      <p:grpSp>
        <p:nvGrpSpPr>
          <p:cNvPr id="31" name="组合 30"/>
          <p:cNvGrpSpPr/>
          <p:nvPr/>
        </p:nvGrpSpPr>
        <p:grpSpPr>
          <a:xfrm>
            <a:off x="152399" y="203835"/>
            <a:ext cx="3330113" cy="402590"/>
            <a:chOff x="71120" y="140825"/>
            <a:chExt cx="3330137" cy="402944"/>
          </a:xfrm>
        </p:grpSpPr>
        <p:sp>
          <p:nvSpPr>
            <p:cNvPr id="33" name="箭头: 五边形 12"/>
            <p:cNvSpPr/>
            <p:nvPr/>
          </p:nvSpPr>
          <p:spPr>
            <a:xfrm>
              <a:off x="71120" y="140825"/>
              <a:ext cx="2052000" cy="402944"/>
            </a:xfrm>
            <a:prstGeom prst="homePlate">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ndParaRPr>
            </a:p>
          </p:txBody>
        </p:sp>
        <p:grpSp>
          <p:nvGrpSpPr>
            <p:cNvPr id="35" name="组合 34"/>
            <p:cNvGrpSpPr/>
            <p:nvPr/>
          </p:nvGrpSpPr>
          <p:grpSpPr>
            <a:xfrm>
              <a:off x="2340281" y="243437"/>
              <a:ext cx="1060976" cy="197719"/>
              <a:chOff x="2365452" y="630077"/>
              <a:chExt cx="654717" cy="122010"/>
            </a:xfrm>
          </p:grpSpPr>
          <p:sp>
            <p:nvSpPr>
              <p:cNvPr id="36" name="椭圆 35"/>
              <p:cNvSpPr/>
              <p:nvPr/>
            </p:nvSpPr>
            <p:spPr>
              <a:xfrm>
                <a:off x="2365452" y="630077"/>
                <a:ext cx="122010" cy="122010"/>
              </a:xfrm>
              <a:prstGeom prst="ellipse">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7F161B"/>
                  </a:solidFill>
                </a:endParaRPr>
              </a:p>
            </p:txBody>
          </p:sp>
          <p:sp>
            <p:nvSpPr>
              <p:cNvPr id="39" name="椭圆 38"/>
              <p:cNvSpPr/>
              <p:nvPr/>
            </p:nvSpPr>
            <p:spPr>
              <a:xfrm>
                <a:off x="2630909" y="630077"/>
                <a:ext cx="122010" cy="122010"/>
              </a:xfrm>
              <a:prstGeom prst="ellipse">
                <a:avLst/>
              </a:prstGeom>
              <a:solidFill>
                <a:srgbClr val="9A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9A0001"/>
                  </a:solidFill>
                </a:endParaRPr>
              </a:p>
            </p:txBody>
          </p:sp>
          <p:sp>
            <p:nvSpPr>
              <p:cNvPr id="40" name="椭圆 39"/>
              <p:cNvSpPr/>
              <p:nvPr/>
            </p:nvSpPr>
            <p:spPr>
              <a:xfrm>
                <a:off x="2898159" y="630077"/>
                <a:ext cx="122010" cy="122010"/>
              </a:xfrm>
              <a:prstGeom prst="ellipse">
                <a:avLst/>
              </a:prstGeom>
              <a:solidFill>
                <a:srgbClr val="9A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7F161B"/>
                  </a:solidFill>
                </a:endParaRPr>
              </a:p>
            </p:txBody>
          </p:sp>
        </p:grpSp>
      </p:grpSp>
      <p:grpSp>
        <p:nvGrpSpPr>
          <p:cNvPr id="5" name="组合 4"/>
          <p:cNvGrpSpPr/>
          <p:nvPr/>
        </p:nvGrpSpPr>
        <p:grpSpPr>
          <a:xfrm>
            <a:off x="-1" y="6197598"/>
            <a:ext cx="12192001" cy="533440"/>
            <a:chOff x="-1" y="6197598"/>
            <a:chExt cx="12192001" cy="533440"/>
          </a:xfrm>
        </p:grpSpPr>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39624" y="6210298"/>
              <a:ext cx="1321878" cy="520740"/>
            </a:xfrm>
            <a:prstGeom prst="rect">
              <a:avLst/>
            </a:prstGeom>
          </p:spPr>
        </p:pic>
        <p:grpSp>
          <p:nvGrpSpPr>
            <p:cNvPr id="7" name="组合 6"/>
            <p:cNvGrpSpPr/>
            <p:nvPr/>
          </p:nvGrpSpPr>
          <p:grpSpPr>
            <a:xfrm>
              <a:off x="-1" y="6197598"/>
              <a:ext cx="12192001" cy="431800"/>
              <a:chOff x="-1" y="6197598"/>
              <a:chExt cx="12192001" cy="431800"/>
            </a:xfrm>
          </p:grpSpPr>
          <p:pic>
            <p:nvPicPr>
              <p:cNvPr id="8" name="图片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 y="6197598"/>
                <a:ext cx="5105399" cy="431800"/>
              </a:xfrm>
              <a:prstGeom prst="rect">
                <a:avLst/>
              </a:prstGeom>
            </p:spPr>
          </p:pic>
          <p:pic>
            <p:nvPicPr>
              <p:cNvPr id="9" name="图片 8"/>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295728" y="6210298"/>
                <a:ext cx="4896272" cy="419100"/>
              </a:xfrm>
              <a:prstGeom prst="rect">
                <a:avLst/>
              </a:prstGeom>
            </p:spPr>
          </p:pic>
        </p:gr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inVertical)">
                                      <p:cBhvr>
                                        <p:cTn id="7" dur="500"/>
                                        <p:tgtEl>
                                          <p:spTgt spid="70"/>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barn(inVertical)">
                                      <p:cBhvr>
                                        <p:cTn id="1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21791" y="1857321"/>
            <a:ext cx="8856603" cy="3605039"/>
            <a:chOff x="958541" y="2282824"/>
            <a:chExt cx="7943480" cy="3162450"/>
          </a:xfrm>
        </p:grpSpPr>
        <p:grpSp>
          <p:nvGrpSpPr>
            <p:cNvPr id="5" name="Group 1"/>
            <p:cNvGrpSpPr/>
            <p:nvPr/>
          </p:nvGrpSpPr>
          <p:grpSpPr>
            <a:xfrm>
              <a:off x="1220521" y="3456985"/>
              <a:ext cx="7447355" cy="616594"/>
              <a:chOff x="7219653" y="6858000"/>
              <a:chExt cx="8011868" cy="635001"/>
            </a:xfrm>
          </p:grpSpPr>
          <p:sp>
            <p:nvSpPr>
              <p:cNvPr id="23" name="Shape 332" descr="Freeform 7"/>
              <p:cNvSpPr/>
              <p:nvPr/>
            </p:nvSpPr>
            <p:spPr>
              <a:xfrm>
                <a:off x="7219653" y="6858000"/>
                <a:ext cx="2776294" cy="635001"/>
              </a:xfrm>
              <a:custGeom>
                <a:avLst/>
                <a:gdLst/>
                <a:ahLst/>
                <a:cxnLst>
                  <a:cxn ang="0">
                    <a:pos x="wd2" y="hd2"/>
                  </a:cxn>
                  <a:cxn ang="5400000">
                    <a:pos x="wd2" y="hd2"/>
                  </a:cxn>
                  <a:cxn ang="10800000">
                    <a:pos x="wd2" y="hd2"/>
                  </a:cxn>
                  <a:cxn ang="16200000">
                    <a:pos x="wd2" y="hd2"/>
                  </a:cxn>
                </a:cxnLst>
                <a:rect l="0" t="0" r="r" b="b"/>
                <a:pathLst>
                  <a:path w="21586" h="21600" extrusionOk="0">
                    <a:moveTo>
                      <a:pt x="19206" y="21600"/>
                    </a:moveTo>
                    <a:cubicBezTo>
                      <a:pt x="228" y="21600"/>
                      <a:pt x="228" y="21600"/>
                      <a:pt x="228" y="21600"/>
                    </a:cubicBezTo>
                    <a:cubicBezTo>
                      <a:pt x="114" y="21600"/>
                      <a:pt x="0" y="21225"/>
                      <a:pt x="0" y="20851"/>
                    </a:cubicBezTo>
                    <a:cubicBezTo>
                      <a:pt x="0" y="624"/>
                      <a:pt x="0" y="624"/>
                      <a:pt x="0" y="624"/>
                    </a:cubicBezTo>
                    <a:cubicBezTo>
                      <a:pt x="0" y="250"/>
                      <a:pt x="114" y="0"/>
                      <a:pt x="228" y="0"/>
                    </a:cubicBezTo>
                    <a:cubicBezTo>
                      <a:pt x="19206" y="0"/>
                      <a:pt x="19206" y="0"/>
                      <a:pt x="19206" y="0"/>
                    </a:cubicBezTo>
                    <a:cubicBezTo>
                      <a:pt x="19292" y="0"/>
                      <a:pt x="19349" y="125"/>
                      <a:pt x="19377" y="250"/>
                    </a:cubicBezTo>
                    <a:cubicBezTo>
                      <a:pt x="21543" y="10363"/>
                      <a:pt x="21543" y="10363"/>
                      <a:pt x="21543" y="10363"/>
                    </a:cubicBezTo>
                    <a:cubicBezTo>
                      <a:pt x="21600" y="10613"/>
                      <a:pt x="21600" y="10862"/>
                      <a:pt x="21543" y="11112"/>
                    </a:cubicBezTo>
                    <a:cubicBezTo>
                      <a:pt x="19377" y="21225"/>
                      <a:pt x="19377" y="21225"/>
                      <a:pt x="19377" y="21225"/>
                    </a:cubicBezTo>
                    <a:cubicBezTo>
                      <a:pt x="19349" y="21475"/>
                      <a:pt x="19292" y="21600"/>
                      <a:pt x="19206" y="21600"/>
                    </a:cubicBezTo>
                    <a:close/>
                  </a:path>
                </a:pathLst>
              </a:custGeom>
              <a:solidFill>
                <a:srgbClr val="9A0001"/>
              </a:solidFill>
              <a:ln w="12700">
                <a:miter lim="400000"/>
              </a:ln>
            </p:spPr>
            <p:txBody>
              <a:bodyPr lIns="45719" rIns="45719"/>
              <a:lstStyle/>
              <a:p>
                <a:endParaRPr sz="1100">
                  <a:solidFill>
                    <a:schemeClr val="tx1">
                      <a:lumMod val="50000"/>
                      <a:lumOff val="50000"/>
                    </a:schemeClr>
                  </a:solidFill>
                  <a:latin typeface="FZShengShiKaiShuS-EB-GB" panose="02000000000000000000" pitchFamily="2" charset="-122"/>
                  <a:ea typeface="FZShengShiKaiShuS-EB-GB" panose="02000000000000000000" pitchFamily="2" charset="-122"/>
                </a:endParaRPr>
              </a:p>
            </p:txBody>
          </p:sp>
          <p:sp>
            <p:nvSpPr>
              <p:cNvPr id="24" name="Shape 333" descr="Freeform 8"/>
              <p:cNvSpPr/>
              <p:nvPr/>
            </p:nvSpPr>
            <p:spPr>
              <a:xfrm>
                <a:off x="9861655" y="6858000"/>
                <a:ext cx="2752079" cy="635001"/>
              </a:xfrm>
              <a:custGeom>
                <a:avLst/>
                <a:gdLst/>
                <a:ahLst/>
                <a:cxnLst>
                  <a:cxn ang="0">
                    <a:pos x="wd2" y="hd2"/>
                  </a:cxn>
                  <a:cxn ang="5400000">
                    <a:pos x="wd2" y="hd2"/>
                  </a:cxn>
                  <a:cxn ang="10800000">
                    <a:pos x="wd2" y="hd2"/>
                  </a:cxn>
                  <a:cxn ang="16200000">
                    <a:pos x="wd2" y="hd2"/>
                  </a:cxn>
                </a:cxnLst>
                <a:rect l="0" t="0" r="r" b="b"/>
                <a:pathLst>
                  <a:path w="21533" h="21600" extrusionOk="0">
                    <a:moveTo>
                      <a:pt x="19137" y="21600"/>
                    </a:moveTo>
                    <a:cubicBezTo>
                      <a:pt x="234" y="21600"/>
                      <a:pt x="234" y="21600"/>
                      <a:pt x="234" y="21600"/>
                    </a:cubicBezTo>
                    <a:cubicBezTo>
                      <a:pt x="33" y="21600"/>
                      <a:pt x="-53" y="20976"/>
                      <a:pt x="33" y="20476"/>
                    </a:cubicBezTo>
                    <a:cubicBezTo>
                      <a:pt x="2041" y="11112"/>
                      <a:pt x="2041" y="11112"/>
                      <a:pt x="2041" y="11112"/>
                    </a:cubicBezTo>
                    <a:cubicBezTo>
                      <a:pt x="2098" y="10862"/>
                      <a:pt x="2098" y="10613"/>
                      <a:pt x="2041" y="10363"/>
                    </a:cubicBezTo>
                    <a:cubicBezTo>
                      <a:pt x="33" y="999"/>
                      <a:pt x="33" y="999"/>
                      <a:pt x="33" y="999"/>
                    </a:cubicBezTo>
                    <a:cubicBezTo>
                      <a:pt x="-53" y="499"/>
                      <a:pt x="33" y="0"/>
                      <a:pt x="234" y="0"/>
                    </a:cubicBezTo>
                    <a:cubicBezTo>
                      <a:pt x="19137" y="0"/>
                      <a:pt x="19137" y="0"/>
                      <a:pt x="19137" y="0"/>
                    </a:cubicBezTo>
                    <a:cubicBezTo>
                      <a:pt x="19195" y="0"/>
                      <a:pt x="19281" y="125"/>
                      <a:pt x="19310" y="250"/>
                    </a:cubicBezTo>
                    <a:cubicBezTo>
                      <a:pt x="21490" y="10363"/>
                      <a:pt x="21490" y="10363"/>
                      <a:pt x="21490" y="10363"/>
                    </a:cubicBezTo>
                    <a:cubicBezTo>
                      <a:pt x="21547" y="10613"/>
                      <a:pt x="21547" y="10862"/>
                      <a:pt x="21490" y="11112"/>
                    </a:cubicBezTo>
                    <a:cubicBezTo>
                      <a:pt x="19310" y="21225"/>
                      <a:pt x="19310" y="21225"/>
                      <a:pt x="19310" y="21225"/>
                    </a:cubicBezTo>
                    <a:cubicBezTo>
                      <a:pt x="19281" y="21475"/>
                      <a:pt x="19195" y="21600"/>
                      <a:pt x="19137" y="21600"/>
                    </a:cubicBezTo>
                    <a:close/>
                  </a:path>
                </a:pathLst>
              </a:custGeom>
              <a:solidFill>
                <a:schemeClr val="tx1">
                  <a:lumMod val="65000"/>
                  <a:lumOff val="35000"/>
                </a:schemeClr>
              </a:solidFill>
              <a:ln w="12700">
                <a:miter lim="400000"/>
              </a:ln>
            </p:spPr>
            <p:txBody>
              <a:bodyPr lIns="45719" rIns="45719"/>
              <a:lstStyle/>
              <a:p>
                <a:endParaRPr sz="1100">
                  <a:solidFill>
                    <a:schemeClr val="tx1">
                      <a:lumMod val="50000"/>
                      <a:lumOff val="50000"/>
                    </a:schemeClr>
                  </a:solidFill>
                  <a:latin typeface="FZShengShiKaiShuS-EB-GB" panose="02000000000000000000" pitchFamily="2" charset="-122"/>
                  <a:ea typeface="FZShengShiKaiShuS-EB-GB" panose="02000000000000000000" pitchFamily="2" charset="-122"/>
                </a:endParaRPr>
              </a:p>
            </p:txBody>
          </p:sp>
          <p:sp>
            <p:nvSpPr>
              <p:cNvPr id="25" name="Shape 334" descr="Freeform 9"/>
              <p:cNvSpPr/>
              <p:nvPr/>
            </p:nvSpPr>
            <p:spPr>
              <a:xfrm>
                <a:off x="12479375" y="6858000"/>
                <a:ext cx="2752146" cy="635001"/>
              </a:xfrm>
              <a:custGeom>
                <a:avLst/>
                <a:gdLst/>
                <a:ahLst/>
                <a:cxnLst>
                  <a:cxn ang="0">
                    <a:pos x="wd2" y="hd2"/>
                  </a:cxn>
                  <a:cxn ang="5400000">
                    <a:pos x="wd2" y="hd2"/>
                  </a:cxn>
                  <a:cxn ang="10800000">
                    <a:pos x="wd2" y="hd2"/>
                  </a:cxn>
                  <a:cxn ang="16200000">
                    <a:pos x="wd2" y="hd2"/>
                  </a:cxn>
                </a:cxnLst>
                <a:rect l="0" t="0" r="r" b="b"/>
                <a:pathLst>
                  <a:path w="21533" h="21600" extrusionOk="0">
                    <a:moveTo>
                      <a:pt x="19138" y="21600"/>
                    </a:moveTo>
                    <a:cubicBezTo>
                      <a:pt x="206" y="21600"/>
                      <a:pt x="206" y="21600"/>
                      <a:pt x="206" y="21600"/>
                    </a:cubicBezTo>
                    <a:cubicBezTo>
                      <a:pt x="34" y="21600"/>
                      <a:pt x="-52" y="20976"/>
                      <a:pt x="34" y="20476"/>
                    </a:cubicBezTo>
                    <a:cubicBezTo>
                      <a:pt x="2042" y="11112"/>
                      <a:pt x="2042" y="11112"/>
                      <a:pt x="2042" y="11112"/>
                    </a:cubicBezTo>
                    <a:cubicBezTo>
                      <a:pt x="2099" y="10862"/>
                      <a:pt x="2099" y="10613"/>
                      <a:pt x="2042" y="10363"/>
                    </a:cubicBezTo>
                    <a:cubicBezTo>
                      <a:pt x="34" y="999"/>
                      <a:pt x="34" y="999"/>
                      <a:pt x="34" y="999"/>
                    </a:cubicBezTo>
                    <a:cubicBezTo>
                      <a:pt x="-52" y="499"/>
                      <a:pt x="34" y="0"/>
                      <a:pt x="206" y="0"/>
                    </a:cubicBezTo>
                    <a:cubicBezTo>
                      <a:pt x="19138" y="0"/>
                      <a:pt x="19138" y="0"/>
                      <a:pt x="19138" y="0"/>
                    </a:cubicBezTo>
                    <a:cubicBezTo>
                      <a:pt x="19196" y="0"/>
                      <a:pt x="19282" y="125"/>
                      <a:pt x="19311" y="250"/>
                    </a:cubicBezTo>
                    <a:cubicBezTo>
                      <a:pt x="21491" y="10363"/>
                      <a:pt x="21491" y="10363"/>
                      <a:pt x="21491" y="10363"/>
                    </a:cubicBezTo>
                    <a:cubicBezTo>
                      <a:pt x="21548" y="10613"/>
                      <a:pt x="21548" y="10862"/>
                      <a:pt x="21491" y="11112"/>
                    </a:cubicBezTo>
                    <a:cubicBezTo>
                      <a:pt x="19311" y="21225"/>
                      <a:pt x="19311" y="21225"/>
                      <a:pt x="19311" y="21225"/>
                    </a:cubicBezTo>
                    <a:cubicBezTo>
                      <a:pt x="19282" y="21475"/>
                      <a:pt x="19196" y="21600"/>
                      <a:pt x="19138" y="21600"/>
                    </a:cubicBezTo>
                    <a:close/>
                  </a:path>
                </a:pathLst>
              </a:custGeom>
              <a:solidFill>
                <a:srgbClr val="9A0001"/>
              </a:solidFill>
              <a:ln w="12700">
                <a:miter lim="400000"/>
              </a:ln>
            </p:spPr>
            <p:txBody>
              <a:bodyPr lIns="45719" rIns="45719"/>
              <a:lstStyle/>
              <a:p>
                <a:endParaRPr sz="1100">
                  <a:solidFill>
                    <a:schemeClr val="tx1">
                      <a:lumMod val="50000"/>
                      <a:lumOff val="50000"/>
                    </a:schemeClr>
                  </a:solidFill>
                  <a:latin typeface="FZShengShiKaiShuS-EB-GB" panose="02000000000000000000" pitchFamily="2" charset="-122"/>
                  <a:ea typeface="FZShengShiKaiShuS-EB-GB" panose="02000000000000000000" pitchFamily="2" charset="-122"/>
                </a:endParaRPr>
              </a:p>
            </p:txBody>
          </p:sp>
        </p:grpSp>
        <p:sp>
          <p:nvSpPr>
            <p:cNvPr id="6" name="TextBox 27"/>
            <p:cNvSpPr txBox="1"/>
            <p:nvPr/>
          </p:nvSpPr>
          <p:spPr bwMode="auto">
            <a:xfrm>
              <a:off x="1838443" y="3543876"/>
              <a:ext cx="985858" cy="403855"/>
            </a:xfrm>
            <a:prstGeom prst="rect">
              <a:avLst/>
            </a:prstGeom>
            <a:noFill/>
          </p:spPr>
          <p:txBody>
            <a:bodyPr wrap="none">
              <a:spAutoFit/>
            </a:bodyPr>
            <a:lstStyle/>
            <a:p>
              <a:pPr defTabSz="1828165" fontAlgn="auto">
                <a:spcBef>
                  <a:spcPts val="0"/>
                </a:spcBef>
                <a:spcAft>
                  <a:spcPts val="0"/>
                </a:spcAft>
                <a:defRPr/>
              </a:pPr>
              <a:r>
                <a:rPr lang="zh-CN" altLang="en-US" sz="2400" b="1" dirty="0">
                  <a:solidFill>
                    <a:schemeClr val="bg1"/>
                  </a:solidFill>
                  <a:latin typeface="Times New Roman" panose="02020603050405020304" charset="0"/>
                  <a:ea typeface="思源黑体" panose="020B0400000000000000" charset="-122"/>
                  <a:cs typeface="Lato" pitchFamily="34" charset="0"/>
                </a:rPr>
                <a:t>第一站</a:t>
              </a:r>
            </a:p>
          </p:txBody>
        </p:sp>
        <p:sp>
          <p:nvSpPr>
            <p:cNvPr id="7" name="TextBox 28"/>
            <p:cNvSpPr txBox="1"/>
            <p:nvPr/>
          </p:nvSpPr>
          <p:spPr bwMode="auto">
            <a:xfrm>
              <a:off x="4378211" y="3562788"/>
              <a:ext cx="985858" cy="403855"/>
            </a:xfrm>
            <a:prstGeom prst="rect">
              <a:avLst/>
            </a:prstGeom>
            <a:noFill/>
          </p:spPr>
          <p:txBody>
            <a:bodyPr wrap="none">
              <a:spAutoFit/>
            </a:bodyPr>
            <a:lstStyle/>
            <a:p>
              <a:pPr defTabSz="1828165" fontAlgn="auto">
                <a:spcBef>
                  <a:spcPts val="0"/>
                </a:spcBef>
                <a:spcAft>
                  <a:spcPts val="0"/>
                </a:spcAft>
                <a:defRPr/>
              </a:pPr>
              <a:r>
                <a:rPr lang="zh-CN" altLang="en-US" sz="2400" b="1" dirty="0">
                  <a:solidFill>
                    <a:schemeClr val="bg1"/>
                  </a:solidFill>
                  <a:latin typeface="Times New Roman" panose="02020603050405020304" charset="0"/>
                  <a:ea typeface="思源黑体" panose="020B0400000000000000" charset="-122"/>
                  <a:cs typeface="Lato" pitchFamily="34" charset="0"/>
                </a:rPr>
                <a:t>第二站</a:t>
              </a:r>
            </a:p>
          </p:txBody>
        </p:sp>
        <p:sp>
          <p:nvSpPr>
            <p:cNvPr id="8" name="TextBox 29"/>
            <p:cNvSpPr txBox="1"/>
            <p:nvPr/>
          </p:nvSpPr>
          <p:spPr bwMode="auto">
            <a:xfrm>
              <a:off x="6895997" y="3562788"/>
              <a:ext cx="985858" cy="403855"/>
            </a:xfrm>
            <a:prstGeom prst="rect">
              <a:avLst/>
            </a:prstGeom>
            <a:noFill/>
          </p:spPr>
          <p:txBody>
            <a:bodyPr wrap="none">
              <a:spAutoFit/>
            </a:bodyPr>
            <a:lstStyle/>
            <a:p>
              <a:pPr defTabSz="1828165" fontAlgn="auto">
                <a:spcBef>
                  <a:spcPts val="0"/>
                </a:spcBef>
                <a:spcAft>
                  <a:spcPts val="0"/>
                </a:spcAft>
                <a:defRPr/>
              </a:pPr>
              <a:r>
                <a:rPr lang="zh-CN" altLang="en-US" sz="2400" b="1" dirty="0">
                  <a:solidFill>
                    <a:schemeClr val="bg1"/>
                  </a:solidFill>
                  <a:latin typeface="Times New Roman" panose="02020603050405020304" charset="0"/>
                  <a:ea typeface="思源黑体" panose="020B0400000000000000" charset="-122"/>
                  <a:cs typeface="Lato" pitchFamily="34" charset="0"/>
                </a:rPr>
                <a:t>第三站</a:t>
              </a:r>
            </a:p>
          </p:txBody>
        </p:sp>
        <p:cxnSp>
          <p:nvCxnSpPr>
            <p:cNvPr id="10" name="Straight Connector 34"/>
            <p:cNvCxnSpPr/>
            <p:nvPr/>
          </p:nvCxnSpPr>
          <p:spPr>
            <a:xfrm>
              <a:off x="2326653" y="4103903"/>
              <a:ext cx="0" cy="31580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37"/>
            <p:cNvCxnSpPr/>
            <p:nvPr/>
          </p:nvCxnSpPr>
          <p:spPr>
            <a:xfrm>
              <a:off x="4892471" y="3095363"/>
              <a:ext cx="0" cy="31580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39"/>
            <p:cNvCxnSpPr/>
            <p:nvPr/>
          </p:nvCxnSpPr>
          <p:spPr>
            <a:xfrm>
              <a:off x="7412471" y="4103903"/>
              <a:ext cx="0" cy="31580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4" name="Group 41"/>
            <p:cNvGrpSpPr/>
            <p:nvPr/>
          </p:nvGrpSpPr>
          <p:grpSpPr>
            <a:xfrm>
              <a:off x="958541" y="4573342"/>
              <a:ext cx="2792374" cy="871931"/>
              <a:chOff x="5203721" y="7934561"/>
              <a:chExt cx="4076430" cy="1923249"/>
            </a:xfrm>
          </p:grpSpPr>
          <p:sp>
            <p:nvSpPr>
              <p:cNvPr id="21" name="Subtitle 2"/>
              <p:cNvSpPr txBox="1"/>
              <p:nvPr/>
            </p:nvSpPr>
            <p:spPr>
              <a:xfrm>
                <a:off x="5203721" y="8366186"/>
                <a:ext cx="4076430" cy="1491624"/>
              </a:xfrm>
              <a:prstGeom prst="rect">
                <a:avLst/>
              </a:prstGeom>
            </p:spPr>
            <p:txBody>
              <a:bodyPr vert="horz" wrap="square" lIns="217490" tIns="108745" rIns="217490" bIns="108745"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nSpc>
                    <a:spcPct val="150000"/>
                  </a:lnSpc>
                </a:pPr>
                <a:r>
                  <a:rPr lang="zh-CN" altLang="en-US" sz="1200" dirty="0">
                    <a:solidFill>
                      <a:schemeClr val="tx1"/>
                    </a:solidFill>
                    <a:latin typeface="Times New Roman" panose="02020603050405020304" charset="0"/>
                    <a:ea typeface="思源黑体" panose="020B0400000000000000" charset="-122"/>
                  </a:rPr>
                  <a:t>点击此处输入标题文本点击此处输入标题文本点击此处输入标题文本</a:t>
                </a:r>
              </a:p>
            </p:txBody>
          </p:sp>
          <p:sp>
            <p:nvSpPr>
              <p:cNvPr id="22" name="TextBox 66"/>
              <p:cNvSpPr txBox="1"/>
              <p:nvPr/>
            </p:nvSpPr>
            <p:spPr>
              <a:xfrm>
                <a:off x="6015730" y="7934561"/>
                <a:ext cx="2567444" cy="771614"/>
              </a:xfrm>
              <a:prstGeom prst="rect">
                <a:avLst/>
              </a:prstGeom>
              <a:noFill/>
            </p:spPr>
            <p:txBody>
              <a:bodyPr wrap="none" rtlCol="0" anchor="ctr" anchorCtr="0">
                <a:spAutoFit/>
              </a:bodyPr>
              <a:lstStyle/>
              <a:p>
                <a:pPr algn="r"/>
                <a:r>
                  <a:rPr lang="zh-CN" altLang="en-US" sz="2000" dirty="0">
                    <a:latin typeface="Times New Roman" panose="02020603050405020304" charset="0"/>
                    <a:ea typeface="思源黑体" panose="020B0400000000000000" charset="-122"/>
                  </a:rPr>
                  <a:t>输入副标题文本</a:t>
                </a:r>
                <a:endParaRPr lang="zh-CN" altLang="en-US" sz="2000" dirty="0">
                  <a:solidFill>
                    <a:schemeClr val="tx1">
                      <a:lumMod val="75000"/>
                      <a:lumOff val="25000"/>
                    </a:schemeClr>
                  </a:solidFill>
                  <a:latin typeface="Times New Roman" panose="02020603050405020304" charset="0"/>
                  <a:ea typeface="思源黑体" panose="020B0400000000000000" charset="-122"/>
                </a:endParaRPr>
              </a:p>
            </p:txBody>
          </p:sp>
        </p:grpSp>
        <p:sp>
          <p:nvSpPr>
            <p:cNvPr id="15" name="Subtitle 2"/>
            <p:cNvSpPr txBox="1"/>
            <p:nvPr/>
          </p:nvSpPr>
          <p:spPr>
            <a:xfrm>
              <a:off x="3495702" y="2493546"/>
              <a:ext cx="2792374" cy="676248"/>
            </a:xfrm>
            <a:prstGeom prst="rect">
              <a:avLst/>
            </a:prstGeom>
          </p:spPr>
          <p:txBody>
            <a:bodyPr vert="horz" wrap="square" lIns="217490" tIns="108745" rIns="217490" bIns="108745"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nSpc>
                  <a:spcPct val="150000"/>
                </a:lnSpc>
              </a:pPr>
              <a:r>
                <a:rPr lang="zh-CN" altLang="en-US" sz="1200" dirty="0">
                  <a:solidFill>
                    <a:schemeClr val="tx1"/>
                  </a:solidFill>
                  <a:latin typeface="Times New Roman" panose="02020603050405020304" charset="0"/>
                  <a:ea typeface="思源黑体" panose="020B0400000000000000" charset="-122"/>
                </a:rPr>
                <a:t>点击此处输入标题文本点击此处输入标题文本点击此处输入标题文本</a:t>
              </a:r>
            </a:p>
          </p:txBody>
        </p:sp>
        <p:sp>
          <p:nvSpPr>
            <p:cNvPr id="16" name="TextBox 66"/>
            <p:cNvSpPr txBox="1"/>
            <p:nvPr/>
          </p:nvSpPr>
          <p:spPr>
            <a:xfrm>
              <a:off x="4020039" y="2282824"/>
              <a:ext cx="1758712" cy="349822"/>
            </a:xfrm>
            <a:prstGeom prst="rect">
              <a:avLst/>
            </a:prstGeom>
            <a:noFill/>
          </p:spPr>
          <p:txBody>
            <a:bodyPr wrap="none" rtlCol="0" anchor="ctr" anchorCtr="0">
              <a:spAutoFit/>
            </a:bodyPr>
            <a:lstStyle/>
            <a:p>
              <a:pPr algn="r"/>
              <a:r>
                <a:rPr lang="zh-CN" altLang="en-US" sz="2000" dirty="0">
                  <a:latin typeface="Times New Roman" panose="02020603050405020304" charset="0"/>
                  <a:ea typeface="思源黑体" panose="020B0400000000000000" charset="-122"/>
                </a:rPr>
                <a:t>输入副标题文本</a:t>
              </a:r>
              <a:endParaRPr lang="zh-CN" altLang="en-US" sz="2000" dirty="0">
                <a:solidFill>
                  <a:schemeClr val="tx1">
                    <a:lumMod val="75000"/>
                    <a:lumOff val="25000"/>
                  </a:schemeClr>
                </a:solidFill>
                <a:latin typeface="Times New Roman" panose="02020603050405020304" charset="0"/>
                <a:ea typeface="思源黑体" panose="020B0400000000000000" charset="-122"/>
              </a:endParaRPr>
            </a:p>
          </p:txBody>
        </p:sp>
        <p:sp>
          <p:nvSpPr>
            <p:cNvPr id="17" name="Subtitle 2"/>
            <p:cNvSpPr txBox="1"/>
            <p:nvPr/>
          </p:nvSpPr>
          <p:spPr>
            <a:xfrm>
              <a:off x="6109647" y="4768980"/>
              <a:ext cx="2792374" cy="676248"/>
            </a:xfrm>
            <a:prstGeom prst="rect">
              <a:avLst/>
            </a:prstGeom>
          </p:spPr>
          <p:txBody>
            <a:bodyPr vert="horz" wrap="square" lIns="217490" tIns="108745" rIns="217490" bIns="108745"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nSpc>
                  <a:spcPct val="150000"/>
                </a:lnSpc>
              </a:pPr>
              <a:r>
                <a:rPr lang="zh-CN" altLang="en-US" sz="1200" dirty="0">
                  <a:solidFill>
                    <a:schemeClr val="tx1"/>
                  </a:solidFill>
                  <a:latin typeface="Times New Roman" panose="02020603050405020304" charset="0"/>
                  <a:ea typeface="思源黑体" panose="020B0400000000000000" charset="-122"/>
                </a:rPr>
                <a:t>点击此处输入标题文本点击此处输入标题文本点击此处输入标题文本</a:t>
              </a:r>
            </a:p>
          </p:txBody>
        </p:sp>
        <p:sp>
          <p:nvSpPr>
            <p:cNvPr id="18" name="TextBox 66"/>
            <p:cNvSpPr txBox="1"/>
            <p:nvPr/>
          </p:nvSpPr>
          <p:spPr>
            <a:xfrm>
              <a:off x="6573043" y="4570512"/>
              <a:ext cx="1758712" cy="349822"/>
            </a:xfrm>
            <a:prstGeom prst="rect">
              <a:avLst/>
            </a:prstGeom>
            <a:noFill/>
          </p:spPr>
          <p:txBody>
            <a:bodyPr wrap="none" rtlCol="0" anchor="ctr" anchorCtr="0">
              <a:spAutoFit/>
            </a:bodyPr>
            <a:lstStyle/>
            <a:p>
              <a:pPr algn="r"/>
              <a:r>
                <a:rPr lang="zh-CN" altLang="en-US" sz="2000" dirty="0">
                  <a:latin typeface="Times New Roman" panose="02020603050405020304" charset="0"/>
                  <a:ea typeface="思源黑体" panose="020B0400000000000000" charset="-122"/>
                </a:rPr>
                <a:t>输入副标题文本</a:t>
              </a:r>
              <a:endParaRPr lang="zh-CN" altLang="en-US" sz="2000" dirty="0">
                <a:solidFill>
                  <a:schemeClr val="tx1">
                    <a:lumMod val="75000"/>
                    <a:lumOff val="25000"/>
                  </a:schemeClr>
                </a:solidFill>
                <a:latin typeface="Times New Roman" panose="02020603050405020304" charset="0"/>
                <a:ea typeface="思源黑体" panose="020B0400000000000000" charset="-122"/>
              </a:endParaRPr>
            </a:p>
          </p:txBody>
        </p:sp>
      </p:grpSp>
      <p:grpSp>
        <p:nvGrpSpPr>
          <p:cNvPr id="68" name="组合 67"/>
          <p:cNvGrpSpPr/>
          <p:nvPr/>
        </p:nvGrpSpPr>
        <p:grpSpPr>
          <a:xfrm>
            <a:off x="311150" y="233680"/>
            <a:ext cx="5105400" cy="1555750"/>
            <a:chOff x="747" y="512"/>
            <a:chExt cx="8040" cy="2450"/>
          </a:xfrm>
        </p:grpSpPr>
        <p:grpSp>
          <p:nvGrpSpPr>
            <p:cNvPr id="36" name="组合 35"/>
            <p:cNvGrpSpPr/>
            <p:nvPr/>
          </p:nvGrpSpPr>
          <p:grpSpPr>
            <a:xfrm>
              <a:off x="747" y="512"/>
              <a:ext cx="8040" cy="2234"/>
              <a:chOff x="657210" y="-875"/>
              <a:chExt cx="5105087" cy="1686859"/>
            </a:xfrm>
          </p:grpSpPr>
          <p:sp>
            <p:nvSpPr>
              <p:cNvPr id="38" name="文本框 37"/>
              <p:cNvSpPr txBox="1"/>
              <p:nvPr/>
            </p:nvSpPr>
            <p:spPr>
              <a:xfrm>
                <a:off x="657211" y="-875"/>
                <a:ext cx="640041" cy="1425512"/>
              </a:xfrm>
              <a:prstGeom prst="rect">
                <a:avLst/>
              </a:prstGeom>
              <a:noFill/>
            </p:spPr>
            <p:txBody>
              <a:bodyPr wrap="none" rtlCol="0">
                <a:spAutoFit/>
              </a:bodyPr>
              <a:lstStyle/>
              <a:p>
                <a:pPr algn="l"/>
                <a:r>
                  <a:rPr lang="en-US" altLang="zh-CN" sz="7200" b="1" dirty="0">
                    <a:latin typeface="Times New Roman" panose="02020603050405020304" charset="0"/>
                    <a:ea typeface="思源黑体" panose="020B0400000000000000" charset="-122"/>
                    <a:cs typeface="+mn-ea"/>
                  </a:rPr>
                  <a:t>2</a:t>
                </a:r>
              </a:p>
            </p:txBody>
          </p:sp>
          <p:sp>
            <p:nvSpPr>
              <p:cNvPr id="39" name="文本框 38"/>
              <p:cNvSpPr txBox="1"/>
              <p:nvPr/>
            </p:nvSpPr>
            <p:spPr>
              <a:xfrm>
                <a:off x="657210" y="1211820"/>
                <a:ext cx="5105087" cy="474164"/>
              </a:xfrm>
              <a:prstGeom prst="rect">
                <a:avLst/>
              </a:prstGeom>
              <a:noFill/>
            </p:spPr>
            <p:txBody>
              <a:bodyPr wrap="square">
                <a:spAutoFit/>
              </a:bodyPr>
              <a:lstStyle/>
              <a:p>
                <a:r>
                  <a:rPr lang="zh-CN" altLang="en-US" sz="2000" dirty="0">
                    <a:solidFill>
                      <a:schemeClr val="tx1">
                        <a:lumMod val="50000"/>
                        <a:lumOff val="50000"/>
                      </a:schemeClr>
                    </a:solidFill>
                    <a:latin typeface="Times New Roman" panose="02020603050405020304" charset="0"/>
                    <a:ea typeface="思源黑体" panose="020B0400000000000000" charset="-122"/>
                    <a:cs typeface="字魂105号-简雅黑" panose="00000500000000000000" pitchFamily="2" charset="-122"/>
                  </a:rPr>
                  <a:t>输入标题文本输入标题文本</a:t>
                </a:r>
              </a:p>
            </p:txBody>
          </p:sp>
        </p:grpSp>
        <p:cxnSp>
          <p:nvCxnSpPr>
            <p:cNvPr id="42" name="直接连接符 41"/>
            <p:cNvCxnSpPr/>
            <p:nvPr/>
          </p:nvCxnSpPr>
          <p:spPr>
            <a:xfrm>
              <a:off x="969" y="2962"/>
              <a:ext cx="2856" cy="0"/>
            </a:xfrm>
            <a:prstGeom prst="line">
              <a:avLst/>
            </a:prstGeom>
            <a:ln w="127000">
              <a:solidFill>
                <a:srgbClr val="9A0001"/>
              </a:solidFill>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1934" y="804"/>
              <a:ext cx="5029" cy="1307"/>
            </a:xfrm>
            <a:prstGeom prst="rect">
              <a:avLst/>
            </a:prstGeom>
            <a:noFill/>
          </p:spPr>
          <p:txBody>
            <a:bodyPr wrap="square" rtlCol="0">
              <a:spAutoFit/>
            </a:bodyPr>
            <a:lstStyle/>
            <a:p>
              <a:r>
                <a:rPr lang="zh-CN" altLang="en-US" sz="4800" b="1" dirty="0">
                  <a:latin typeface="Times New Roman" panose="02020603050405020304" charset="0"/>
                  <a:ea typeface="思源黑体" panose="020B0400000000000000" charset="-122"/>
                  <a:cs typeface="+mn-ea"/>
                  <a:sym typeface="+mn-ea"/>
                </a:rPr>
                <a:t>输入标题</a:t>
              </a:r>
            </a:p>
          </p:txBody>
        </p:sp>
      </p:grpSp>
      <p:grpSp>
        <p:nvGrpSpPr>
          <p:cNvPr id="2" name="组合 1"/>
          <p:cNvGrpSpPr/>
          <p:nvPr/>
        </p:nvGrpSpPr>
        <p:grpSpPr>
          <a:xfrm>
            <a:off x="-1" y="6197598"/>
            <a:ext cx="12192001" cy="533440"/>
            <a:chOff x="-1" y="6197598"/>
            <a:chExt cx="12192001" cy="53344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39624" y="6210298"/>
              <a:ext cx="1321878" cy="520740"/>
            </a:xfrm>
            <a:prstGeom prst="rect">
              <a:avLst/>
            </a:prstGeom>
          </p:spPr>
        </p:pic>
        <p:grpSp>
          <p:nvGrpSpPr>
            <p:cNvPr id="12" name="组合 11"/>
            <p:cNvGrpSpPr/>
            <p:nvPr/>
          </p:nvGrpSpPr>
          <p:grpSpPr>
            <a:xfrm>
              <a:off x="-1" y="6197598"/>
              <a:ext cx="12192001" cy="431800"/>
              <a:chOff x="-1" y="6197598"/>
              <a:chExt cx="12192001" cy="431800"/>
            </a:xfrm>
          </p:grpSpPr>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6197598"/>
                <a:ext cx="5105399" cy="431800"/>
              </a:xfrm>
              <a:prstGeom prst="rect">
                <a:avLst/>
              </a:prstGeom>
            </p:spPr>
          </p:pic>
          <p:pic>
            <p:nvPicPr>
              <p:cNvPr id="20" name="图片 1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295728" y="6210298"/>
                <a:ext cx="4896272" cy="419100"/>
              </a:xfrm>
              <a:prstGeom prst="rect">
                <a:avLst/>
              </a:prstGeom>
            </p:spPr>
          </p:pic>
        </p:gr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52534" y="733485"/>
            <a:ext cx="7500658" cy="645160"/>
            <a:chOff x="657211" y="372731"/>
            <a:chExt cx="7500658" cy="766836"/>
          </a:xfrm>
        </p:grpSpPr>
        <p:sp>
          <p:nvSpPr>
            <p:cNvPr id="29" name="文本框 28"/>
            <p:cNvSpPr txBox="1"/>
            <p:nvPr/>
          </p:nvSpPr>
          <p:spPr>
            <a:xfrm>
              <a:off x="657211" y="372731"/>
              <a:ext cx="2472055" cy="766836"/>
            </a:xfrm>
            <a:prstGeom prst="rect">
              <a:avLst/>
            </a:prstGeom>
            <a:noFill/>
          </p:spPr>
          <p:txBody>
            <a:bodyPr wrap="none" rtlCol="0">
              <a:spAutoFit/>
            </a:bodyPr>
            <a:lstStyle/>
            <a:p>
              <a:r>
                <a:rPr lang="zh-CN" altLang="en-US" sz="3600" b="1" dirty="0">
                  <a:latin typeface="Times New Roman" panose="02020603050405020304" charset="0"/>
                  <a:ea typeface="思源黑体" panose="020B0400000000000000" charset="-122"/>
                  <a:cs typeface="字魂105号-简雅黑" panose="00000500000000000000" pitchFamily="2" charset="-122"/>
                </a:rPr>
                <a:t>输入副标题</a:t>
              </a:r>
            </a:p>
          </p:txBody>
        </p:sp>
        <p:sp>
          <p:nvSpPr>
            <p:cNvPr id="30" name="文本框 29"/>
            <p:cNvSpPr txBox="1"/>
            <p:nvPr/>
          </p:nvSpPr>
          <p:spPr>
            <a:xfrm>
              <a:off x="3052782" y="634476"/>
              <a:ext cx="5105087" cy="473989"/>
            </a:xfrm>
            <a:prstGeom prst="rect">
              <a:avLst/>
            </a:prstGeom>
            <a:noFill/>
          </p:spPr>
          <p:txBody>
            <a:bodyPr wrap="square">
              <a:spAutoFit/>
            </a:bodyPr>
            <a:lstStyle/>
            <a:p>
              <a:r>
                <a:rPr lang="zh-CN" altLang="en-US" sz="2000" dirty="0">
                  <a:solidFill>
                    <a:schemeClr val="tx1">
                      <a:lumMod val="50000"/>
                      <a:lumOff val="50000"/>
                    </a:schemeClr>
                  </a:solidFill>
                  <a:latin typeface="Times New Roman" panose="02020603050405020304" charset="0"/>
                  <a:ea typeface="思源黑体" panose="020B0400000000000000" charset="-122"/>
                  <a:cs typeface="字魂105号-简雅黑" panose="00000500000000000000" pitchFamily="2" charset="-122"/>
                </a:rPr>
                <a:t>输入标题文本输入标题文本</a:t>
              </a:r>
            </a:p>
          </p:txBody>
        </p:sp>
      </p:grpSp>
      <p:grpSp>
        <p:nvGrpSpPr>
          <p:cNvPr id="33" name="组合 32"/>
          <p:cNvGrpSpPr/>
          <p:nvPr/>
        </p:nvGrpSpPr>
        <p:grpSpPr>
          <a:xfrm>
            <a:off x="152399" y="203835"/>
            <a:ext cx="3330113" cy="402590"/>
            <a:chOff x="71120" y="140825"/>
            <a:chExt cx="3330137" cy="402944"/>
          </a:xfrm>
        </p:grpSpPr>
        <p:sp>
          <p:nvSpPr>
            <p:cNvPr id="36" name="箭头: 五边形 12"/>
            <p:cNvSpPr/>
            <p:nvPr/>
          </p:nvSpPr>
          <p:spPr>
            <a:xfrm>
              <a:off x="71120" y="140825"/>
              <a:ext cx="2052000" cy="402944"/>
            </a:xfrm>
            <a:prstGeom prst="homePlate">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ndParaRPr>
            </a:p>
          </p:txBody>
        </p:sp>
        <p:grpSp>
          <p:nvGrpSpPr>
            <p:cNvPr id="40" name="组合 39"/>
            <p:cNvGrpSpPr/>
            <p:nvPr/>
          </p:nvGrpSpPr>
          <p:grpSpPr>
            <a:xfrm>
              <a:off x="2340281" y="243437"/>
              <a:ext cx="1060976" cy="197719"/>
              <a:chOff x="2365452" y="630077"/>
              <a:chExt cx="654717" cy="122010"/>
            </a:xfrm>
          </p:grpSpPr>
          <p:sp>
            <p:nvSpPr>
              <p:cNvPr id="41" name="椭圆 40"/>
              <p:cNvSpPr/>
              <p:nvPr/>
            </p:nvSpPr>
            <p:spPr>
              <a:xfrm>
                <a:off x="2365452" y="630077"/>
                <a:ext cx="122010" cy="122010"/>
              </a:xfrm>
              <a:prstGeom prst="ellipse">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7F161B"/>
                  </a:solidFill>
                </a:endParaRPr>
              </a:p>
            </p:txBody>
          </p:sp>
          <p:sp>
            <p:nvSpPr>
              <p:cNvPr id="42" name="椭圆 41"/>
              <p:cNvSpPr/>
              <p:nvPr/>
            </p:nvSpPr>
            <p:spPr>
              <a:xfrm>
                <a:off x="2630909" y="630077"/>
                <a:ext cx="122010" cy="122010"/>
              </a:xfrm>
              <a:prstGeom prst="ellipse">
                <a:avLst/>
              </a:prstGeom>
              <a:solidFill>
                <a:srgbClr val="9A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9A0001"/>
                  </a:solidFill>
                </a:endParaRPr>
              </a:p>
            </p:txBody>
          </p:sp>
          <p:sp>
            <p:nvSpPr>
              <p:cNvPr id="43" name="椭圆 42"/>
              <p:cNvSpPr/>
              <p:nvPr/>
            </p:nvSpPr>
            <p:spPr>
              <a:xfrm>
                <a:off x="2898159" y="630077"/>
                <a:ext cx="122010" cy="122010"/>
              </a:xfrm>
              <a:prstGeom prst="ellipse">
                <a:avLst/>
              </a:prstGeom>
              <a:solidFill>
                <a:srgbClr val="9A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7F161B"/>
                  </a:solidFill>
                </a:endParaRPr>
              </a:p>
            </p:txBody>
          </p:sp>
        </p:grpSp>
      </p:grpSp>
      <p:grpSp>
        <p:nvGrpSpPr>
          <p:cNvPr id="6" name="组合 5"/>
          <p:cNvGrpSpPr/>
          <p:nvPr/>
        </p:nvGrpSpPr>
        <p:grpSpPr>
          <a:xfrm>
            <a:off x="1209675" y="2073916"/>
            <a:ext cx="2159000" cy="3530600"/>
            <a:chOff x="1209675" y="1992248"/>
            <a:chExt cx="2159000" cy="3530600"/>
          </a:xfrm>
        </p:grpSpPr>
        <p:sp>
          <p:nvSpPr>
            <p:cNvPr id="4" name="矩形 3"/>
            <p:cNvSpPr/>
            <p:nvPr/>
          </p:nvSpPr>
          <p:spPr>
            <a:xfrm>
              <a:off x="1209675" y="1992248"/>
              <a:ext cx="2159000" cy="1193800"/>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209675" y="3186048"/>
              <a:ext cx="2159000" cy="2336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876425" y="2781235"/>
              <a:ext cx="809625" cy="809625"/>
              <a:chOff x="1876425" y="2705100"/>
              <a:chExt cx="809625" cy="809625"/>
            </a:xfrm>
          </p:grpSpPr>
          <p:sp>
            <p:nvSpPr>
              <p:cNvPr id="8" name="椭圆 7"/>
              <p:cNvSpPr/>
              <p:nvPr/>
            </p:nvSpPr>
            <p:spPr>
              <a:xfrm>
                <a:off x="1876425" y="2705100"/>
                <a:ext cx="809625" cy="809625"/>
              </a:xfrm>
              <a:prstGeom prst="ellipse">
                <a:avLst/>
              </a:prstGeom>
              <a:gradFill flip="none" rotWithShape="1">
                <a:gsLst>
                  <a:gs pos="0">
                    <a:schemeClr val="bg1"/>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962149" y="2790824"/>
                <a:ext cx="638176" cy="6381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Freeform: Shape 31"/>
              <p:cNvSpPr/>
              <p:nvPr/>
            </p:nvSpPr>
            <p:spPr bwMode="auto">
              <a:xfrm>
                <a:off x="2136163" y="2980061"/>
                <a:ext cx="273661" cy="231263"/>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rgbClr val="AF2926"/>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800"/>
              </a:p>
            </p:txBody>
          </p:sp>
        </p:grpSp>
        <p:sp>
          <p:nvSpPr>
            <p:cNvPr id="12" name="文本框 11"/>
            <p:cNvSpPr txBox="1"/>
            <p:nvPr/>
          </p:nvSpPr>
          <p:spPr>
            <a:xfrm>
              <a:off x="1431290" y="3824223"/>
              <a:ext cx="1731010" cy="1383665"/>
            </a:xfrm>
            <a:prstGeom prst="rect">
              <a:avLst/>
            </a:prstGeom>
            <a:noFill/>
          </p:spPr>
          <p:txBody>
            <a:bodyPr wrap="square" rtlCol="0">
              <a:spAutoFit/>
            </a:bodyPr>
            <a:lstStyle/>
            <a:p>
              <a:pPr algn="ctr">
                <a:lnSpc>
                  <a:spcPct val="150000"/>
                </a:lnSpc>
              </a:pPr>
              <a:r>
                <a:rPr lang="zh-CN" altLang="en-US" sz="1400" dirty="0">
                  <a:solidFill>
                    <a:schemeClr val="tx1">
                      <a:lumMod val="65000"/>
                      <a:lumOff val="35000"/>
                    </a:schemeClr>
                  </a:solidFill>
                  <a:latin typeface="Times New Roman" panose="02020603050405020304" charset="0"/>
                  <a:ea typeface="思源黑体" panose="020B0400000000000000" charset="-122"/>
                  <a:sym typeface="+mn-ea"/>
                </a:rPr>
                <a:t>点击此处输入标题文本点击此处输入标题文本点击此处输入标题文本</a:t>
              </a:r>
              <a:endParaRPr lang="zh-CN" altLang="en-US" sz="1400" spc="100" dirty="0">
                <a:solidFill>
                  <a:schemeClr val="tx1">
                    <a:lumMod val="65000"/>
                    <a:lumOff val="35000"/>
                  </a:schemeClr>
                </a:solidFill>
                <a:latin typeface="Times New Roman" panose="02020603050405020304" charset="0"/>
                <a:ea typeface="思源黑体" panose="020B0400000000000000" charset="-122"/>
                <a:cs typeface="字魂105号-简雅黑" panose="00000500000000000000" pitchFamily="2" charset="-122"/>
                <a:sym typeface="+mn-ea"/>
              </a:endParaRPr>
            </a:p>
          </p:txBody>
        </p:sp>
        <p:sp>
          <p:nvSpPr>
            <p:cNvPr id="13" name="文本框 12"/>
            <p:cNvSpPr txBox="1"/>
            <p:nvPr/>
          </p:nvSpPr>
          <p:spPr>
            <a:xfrm>
              <a:off x="1431138" y="2292597"/>
              <a:ext cx="1691696" cy="398780"/>
            </a:xfrm>
            <a:prstGeom prst="rect">
              <a:avLst/>
            </a:prstGeom>
            <a:noFill/>
          </p:spPr>
          <p:txBody>
            <a:bodyPr wrap="square" rtlCol="0">
              <a:spAutoFit/>
            </a:bodyPr>
            <a:lstStyle/>
            <a:p>
              <a:pPr algn="dist"/>
              <a:r>
                <a:rPr lang="zh-CN" altLang="en-US" sz="2000" spc="100" dirty="0">
                  <a:solidFill>
                    <a:schemeClr val="bg1"/>
                  </a:solidFill>
                  <a:latin typeface="Times New Roman" panose="02020603050405020304" charset="0"/>
                  <a:ea typeface="思源黑体" panose="020B0400000000000000" charset="-122"/>
                  <a:cs typeface="字魂105号-简雅黑" panose="00000500000000000000" pitchFamily="2" charset="-122"/>
                </a:rPr>
                <a:t>请输入标题</a:t>
              </a:r>
            </a:p>
          </p:txBody>
        </p:sp>
      </p:grpSp>
      <p:grpSp>
        <p:nvGrpSpPr>
          <p:cNvPr id="2" name="组合 1"/>
          <p:cNvGrpSpPr/>
          <p:nvPr/>
        </p:nvGrpSpPr>
        <p:grpSpPr>
          <a:xfrm>
            <a:off x="3738245" y="2073910"/>
            <a:ext cx="2159000" cy="3530600"/>
            <a:chOff x="5887" y="3266"/>
            <a:chExt cx="3400" cy="5560"/>
          </a:xfrm>
        </p:grpSpPr>
        <p:grpSp>
          <p:nvGrpSpPr>
            <p:cNvPr id="54" name="组合 53"/>
            <p:cNvGrpSpPr/>
            <p:nvPr/>
          </p:nvGrpSpPr>
          <p:grpSpPr>
            <a:xfrm>
              <a:off x="5887" y="3266"/>
              <a:ext cx="3400" cy="5560"/>
              <a:chOff x="1209675" y="1992248"/>
              <a:chExt cx="2159000" cy="3530600"/>
            </a:xfrm>
          </p:grpSpPr>
          <p:sp>
            <p:nvSpPr>
              <p:cNvPr id="11" name="矩形 10"/>
              <p:cNvSpPr/>
              <p:nvPr/>
            </p:nvSpPr>
            <p:spPr>
              <a:xfrm>
                <a:off x="1209675" y="1992248"/>
                <a:ext cx="2159000" cy="11938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1209675" y="3186048"/>
                <a:ext cx="2159000" cy="2336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1876425" y="2781235"/>
                <a:ext cx="809625" cy="809625"/>
                <a:chOff x="1876425" y="2705100"/>
                <a:chExt cx="809625" cy="809625"/>
              </a:xfrm>
            </p:grpSpPr>
            <p:sp>
              <p:nvSpPr>
                <p:cNvPr id="60" name="椭圆 59"/>
                <p:cNvSpPr/>
                <p:nvPr/>
              </p:nvSpPr>
              <p:spPr>
                <a:xfrm>
                  <a:off x="1876425" y="2705100"/>
                  <a:ext cx="809625" cy="809625"/>
                </a:xfrm>
                <a:prstGeom prst="ellipse">
                  <a:avLst/>
                </a:prstGeom>
                <a:gradFill flip="none" rotWithShape="1">
                  <a:gsLst>
                    <a:gs pos="0">
                      <a:schemeClr val="bg1"/>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962149" y="2790824"/>
                  <a:ext cx="638176" cy="6381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Shape 31"/>
                <p:cNvSpPr/>
                <p:nvPr/>
              </p:nvSpPr>
              <p:spPr bwMode="auto">
                <a:xfrm>
                  <a:off x="2136163" y="2980061"/>
                  <a:ext cx="273661" cy="231263"/>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tx1">
                    <a:lumMod val="75000"/>
                    <a:lumOff val="25000"/>
                  </a:schemeClr>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800"/>
                </a:p>
              </p:txBody>
            </p:sp>
          </p:grpSp>
          <p:sp>
            <p:nvSpPr>
              <p:cNvPr id="59" name="文本框 58"/>
              <p:cNvSpPr txBox="1"/>
              <p:nvPr/>
            </p:nvSpPr>
            <p:spPr>
              <a:xfrm>
                <a:off x="1431138" y="2292597"/>
                <a:ext cx="1691696" cy="398780"/>
              </a:xfrm>
              <a:prstGeom prst="rect">
                <a:avLst/>
              </a:prstGeom>
              <a:noFill/>
            </p:spPr>
            <p:txBody>
              <a:bodyPr wrap="square" rtlCol="0">
                <a:spAutoFit/>
              </a:bodyPr>
              <a:lstStyle/>
              <a:p>
                <a:pPr algn="dist"/>
                <a:r>
                  <a:rPr lang="zh-CN" altLang="en-US" sz="2000" spc="100" dirty="0">
                    <a:solidFill>
                      <a:schemeClr val="bg1"/>
                    </a:solidFill>
                    <a:latin typeface="Times New Roman" panose="02020603050405020304" charset="0"/>
                    <a:ea typeface="思源黑体" panose="020B0400000000000000" charset="-122"/>
                    <a:cs typeface="字魂105号-简雅黑" panose="00000500000000000000" pitchFamily="2" charset="-122"/>
                  </a:rPr>
                  <a:t>请输入标题</a:t>
                </a:r>
              </a:p>
            </p:txBody>
          </p:sp>
        </p:grpSp>
        <p:sp>
          <p:nvSpPr>
            <p:cNvPr id="50" name="文本框 49"/>
            <p:cNvSpPr txBox="1"/>
            <p:nvPr/>
          </p:nvSpPr>
          <p:spPr>
            <a:xfrm>
              <a:off x="6235" y="6333"/>
              <a:ext cx="2726" cy="2179"/>
            </a:xfrm>
            <a:prstGeom prst="rect">
              <a:avLst/>
            </a:prstGeom>
            <a:noFill/>
          </p:spPr>
          <p:txBody>
            <a:bodyPr wrap="square" rtlCol="0">
              <a:spAutoFit/>
            </a:bodyPr>
            <a:lstStyle/>
            <a:p>
              <a:pPr algn="ctr">
                <a:lnSpc>
                  <a:spcPct val="150000"/>
                </a:lnSpc>
              </a:pPr>
              <a:r>
                <a:rPr lang="zh-CN" altLang="en-US" sz="1400" dirty="0">
                  <a:solidFill>
                    <a:schemeClr val="tx1">
                      <a:lumMod val="65000"/>
                      <a:lumOff val="35000"/>
                    </a:schemeClr>
                  </a:solidFill>
                  <a:latin typeface="Times New Roman" panose="02020603050405020304" charset="0"/>
                  <a:ea typeface="思源黑体" panose="020B0400000000000000" charset="-122"/>
                  <a:sym typeface="+mn-ea"/>
                </a:rPr>
                <a:t>点击此处输入标题文本点击此处输入标题文本点击此处输入标题文本</a:t>
              </a:r>
              <a:endParaRPr lang="zh-CN" altLang="en-US" sz="1400" spc="100" dirty="0">
                <a:solidFill>
                  <a:schemeClr val="tx1">
                    <a:lumMod val="65000"/>
                    <a:lumOff val="35000"/>
                  </a:schemeClr>
                </a:solidFill>
                <a:latin typeface="Times New Roman" panose="02020603050405020304" charset="0"/>
                <a:ea typeface="思源黑体" panose="020B0400000000000000" charset="-122"/>
                <a:cs typeface="字魂105号-简雅黑" panose="00000500000000000000" pitchFamily="2" charset="-122"/>
                <a:sym typeface="+mn-ea"/>
              </a:endParaRPr>
            </a:p>
          </p:txBody>
        </p:sp>
      </p:grpSp>
      <p:grpSp>
        <p:nvGrpSpPr>
          <p:cNvPr id="21" name="组合 20"/>
          <p:cNvGrpSpPr/>
          <p:nvPr/>
        </p:nvGrpSpPr>
        <p:grpSpPr>
          <a:xfrm>
            <a:off x="6266180" y="2073910"/>
            <a:ext cx="2159000" cy="3530600"/>
            <a:chOff x="9868" y="3266"/>
            <a:chExt cx="3400" cy="5560"/>
          </a:xfrm>
        </p:grpSpPr>
        <p:grpSp>
          <p:nvGrpSpPr>
            <p:cNvPr id="17" name="组合 16"/>
            <p:cNvGrpSpPr/>
            <p:nvPr/>
          </p:nvGrpSpPr>
          <p:grpSpPr>
            <a:xfrm>
              <a:off x="9868" y="3266"/>
              <a:ext cx="3400" cy="5560"/>
              <a:chOff x="1209675" y="1992248"/>
              <a:chExt cx="2159000" cy="3530600"/>
            </a:xfrm>
          </p:grpSpPr>
          <p:sp>
            <p:nvSpPr>
              <p:cNvPr id="18" name="矩形 17"/>
              <p:cNvSpPr/>
              <p:nvPr/>
            </p:nvSpPr>
            <p:spPr>
              <a:xfrm>
                <a:off x="1209675" y="1992248"/>
                <a:ext cx="2159000" cy="1193800"/>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09675" y="3186048"/>
                <a:ext cx="2159000" cy="2336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1876425" y="2781235"/>
                <a:ext cx="809625" cy="809625"/>
                <a:chOff x="1876425" y="2705100"/>
                <a:chExt cx="809625" cy="809625"/>
              </a:xfrm>
            </p:grpSpPr>
            <p:sp>
              <p:nvSpPr>
                <p:cNvPr id="69" name="椭圆 68"/>
                <p:cNvSpPr/>
                <p:nvPr/>
              </p:nvSpPr>
              <p:spPr>
                <a:xfrm>
                  <a:off x="1876425" y="2705100"/>
                  <a:ext cx="809625" cy="809625"/>
                </a:xfrm>
                <a:prstGeom prst="ellipse">
                  <a:avLst/>
                </a:prstGeom>
                <a:gradFill flip="none" rotWithShape="1">
                  <a:gsLst>
                    <a:gs pos="0">
                      <a:schemeClr val="bg1"/>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1962149" y="2790824"/>
                  <a:ext cx="638176" cy="6381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Freeform: Shape 31"/>
                <p:cNvSpPr/>
                <p:nvPr/>
              </p:nvSpPr>
              <p:spPr bwMode="auto">
                <a:xfrm>
                  <a:off x="2136163" y="2980061"/>
                  <a:ext cx="273661" cy="231263"/>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rgbClr val="AF2926"/>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800"/>
                </a:p>
              </p:txBody>
            </p:sp>
          </p:grpSp>
          <p:sp>
            <p:nvSpPr>
              <p:cNvPr id="68" name="文本框 67"/>
              <p:cNvSpPr txBox="1"/>
              <p:nvPr/>
            </p:nvSpPr>
            <p:spPr>
              <a:xfrm>
                <a:off x="1431138" y="2292597"/>
                <a:ext cx="1691696" cy="398780"/>
              </a:xfrm>
              <a:prstGeom prst="rect">
                <a:avLst/>
              </a:prstGeom>
              <a:noFill/>
            </p:spPr>
            <p:txBody>
              <a:bodyPr wrap="square" rtlCol="0">
                <a:spAutoFit/>
              </a:bodyPr>
              <a:lstStyle/>
              <a:p>
                <a:pPr algn="dist"/>
                <a:r>
                  <a:rPr lang="zh-CN" altLang="en-US" sz="2000" spc="100" dirty="0">
                    <a:solidFill>
                      <a:schemeClr val="bg1"/>
                    </a:solidFill>
                    <a:latin typeface="Times New Roman" panose="02020603050405020304" charset="0"/>
                    <a:ea typeface="思源黑体" panose="020B0400000000000000" charset="-122"/>
                    <a:cs typeface="字魂105号-简雅黑" panose="00000500000000000000" pitchFamily="2" charset="-122"/>
                  </a:rPr>
                  <a:t>请输入标题</a:t>
                </a:r>
              </a:p>
            </p:txBody>
          </p:sp>
        </p:grpSp>
        <p:sp>
          <p:nvSpPr>
            <p:cNvPr id="51" name="文本框 50"/>
            <p:cNvSpPr txBox="1"/>
            <p:nvPr/>
          </p:nvSpPr>
          <p:spPr>
            <a:xfrm>
              <a:off x="10227" y="6333"/>
              <a:ext cx="2726" cy="2179"/>
            </a:xfrm>
            <a:prstGeom prst="rect">
              <a:avLst/>
            </a:prstGeom>
            <a:noFill/>
          </p:spPr>
          <p:txBody>
            <a:bodyPr wrap="square" rtlCol="0">
              <a:spAutoFit/>
            </a:bodyPr>
            <a:lstStyle/>
            <a:p>
              <a:pPr algn="ctr">
                <a:lnSpc>
                  <a:spcPct val="150000"/>
                </a:lnSpc>
              </a:pPr>
              <a:r>
                <a:rPr lang="zh-CN" altLang="en-US" sz="1400" dirty="0">
                  <a:solidFill>
                    <a:schemeClr val="tx1">
                      <a:lumMod val="65000"/>
                      <a:lumOff val="35000"/>
                    </a:schemeClr>
                  </a:solidFill>
                  <a:latin typeface="Times New Roman" panose="02020603050405020304" charset="0"/>
                  <a:ea typeface="思源黑体" panose="020B0400000000000000" charset="-122"/>
                  <a:sym typeface="+mn-ea"/>
                </a:rPr>
                <a:t>点击此处输入标题文本点击此处输入标题文本点击此处输入标题文本</a:t>
              </a:r>
              <a:endParaRPr lang="zh-CN" altLang="en-US" sz="1400" spc="100" dirty="0">
                <a:solidFill>
                  <a:schemeClr val="tx1">
                    <a:lumMod val="65000"/>
                    <a:lumOff val="35000"/>
                  </a:schemeClr>
                </a:solidFill>
                <a:latin typeface="Times New Roman" panose="02020603050405020304" charset="0"/>
                <a:ea typeface="思源黑体" panose="020B0400000000000000" charset="-122"/>
                <a:cs typeface="字魂105号-简雅黑" panose="00000500000000000000" pitchFamily="2" charset="-122"/>
                <a:sym typeface="+mn-ea"/>
              </a:endParaRPr>
            </a:p>
          </p:txBody>
        </p:sp>
      </p:grpSp>
      <p:grpSp>
        <p:nvGrpSpPr>
          <p:cNvPr id="32" name="组合 31"/>
          <p:cNvGrpSpPr/>
          <p:nvPr/>
        </p:nvGrpSpPr>
        <p:grpSpPr>
          <a:xfrm>
            <a:off x="8794115" y="2073910"/>
            <a:ext cx="2159000" cy="3530600"/>
            <a:chOff x="13849" y="3266"/>
            <a:chExt cx="3400" cy="5560"/>
          </a:xfrm>
        </p:grpSpPr>
        <p:grpSp>
          <p:nvGrpSpPr>
            <p:cNvPr id="22" name="组合 21"/>
            <p:cNvGrpSpPr/>
            <p:nvPr/>
          </p:nvGrpSpPr>
          <p:grpSpPr>
            <a:xfrm>
              <a:off x="13849" y="3266"/>
              <a:ext cx="3400" cy="5560"/>
              <a:chOff x="1209675" y="1992248"/>
              <a:chExt cx="2159000" cy="3530600"/>
            </a:xfrm>
          </p:grpSpPr>
          <p:sp>
            <p:nvSpPr>
              <p:cNvPr id="23" name="矩形 22"/>
              <p:cNvSpPr/>
              <p:nvPr/>
            </p:nvSpPr>
            <p:spPr>
              <a:xfrm>
                <a:off x="1209675" y="1992248"/>
                <a:ext cx="2159000" cy="11938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209675" y="3186048"/>
                <a:ext cx="2159000" cy="2336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876425" y="2781235"/>
                <a:ext cx="809625" cy="809625"/>
                <a:chOff x="1876425" y="2705100"/>
                <a:chExt cx="809625" cy="809625"/>
              </a:xfrm>
            </p:grpSpPr>
            <p:sp>
              <p:nvSpPr>
                <p:cNvPr id="26" name="椭圆 25"/>
                <p:cNvSpPr/>
                <p:nvPr/>
              </p:nvSpPr>
              <p:spPr>
                <a:xfrm>
                  <a:off x="1876425" y="2705100"/>
                  <a:ext cx="809625" cy="809625"/>
                </a:xfrm>
                <a:prstGeom prst="ellipse">
                  <a:avLst/>
                </a:prstGeom>
                <a:gradFill flip="none" rotWithShape="1">
                  <a:gsLst>
                    <a:gs pos="0">
                      <a:schemeClr val="bg1"/>
                    </a:gs>
                    <a:gs pos="10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962149" y="2790824"/>
                  <a:ext cx="638176" cy="6381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reeform: Shape 31"/>
                <p:cNvSpPr/>
                <p:nvPr/>
              </p:nvSpPr>
              <p:spPr bwMode="auto">
                <a:xfrm>
                  <a:off x="2136163" y="2980061"/>
                  <a:ext cx="273661" cy="231263"/>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rgbClr val="AF2926"/>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800"/>
                </a:p>
              </p:txBody>
            </p:sp>
          </p:grpSp>
          <p:sp>
            <p:nvSpPr>
              <p:cNvPr id="47" name="文本框 46"/>
              <p:cNvSpPr txBox="1"/>
              <p:nvPr/>
            </p:nvSpPr>
            <p:spPr>
              <a:xfrm>
                <a:off x="1431138" y="2292597"/>
                <a:ext cx="1691696" cy="398780"/>
              </a:xfrm>
              <a:prstGeom prst="rect">
                <a:avLst/>
              </a:prstGeom>
              <a:noFill/>
            </p:spPr>
            <p:txBody>
              <a:bodyPr wrap="square" rtlCol="0">
                <a:spAutoFit/>
              </a:bodyPr>
              <a:lstStyle/>
              <a:p>
                <a:pPr algn="dist"/>
                <a:r>
                  <a:rPr lang="zh-CN" altLang="en-US" sz="2000" spc="100" dirty="0">
                    <a:solidFill>
                      <a:schemeClr val="bg1"/>
                    </a:solidFill>
                    <a:latin typeface="Times New Roman" panose="02020603050405020304" charset="0"/>
                    <a:ea typeface="思源黑体" panose="020B0400000000000000" charset="-122"/>
                    <a:cs typeface="字魂105号-简雅黑" panose="00000500000000000000" pitchFamily="2" charset="-122"/>
                  </a:rPr>
                  <a:t>请输入标题</a:t>
                </a:r>
              </a:p>
            </p:txBody>
          </p:sp>
        </p:grpSp>
        <p:sp>
          <p:nvSpPr>
            <p:cNvPr id="53" name="文本框 52"/>
            <p:cNvSpPr txBox="1"/>
            <p:nvPr/>
          </p:nvSpPr>
          <p:spPr>
            <a:xfrm>
              <a:off x="14135" y="6333"/>
              <a:ext cx="2726" cy="2179"/>
            </a:xfrm>
            <a:prstGeom prst="rect">
              <a:avLst/>
            </a:prstGeom>
            <a:noFill/>
          </p:spPr>
          <p:txBody>
            <a:bodyPr wrap="square" rtlCol="0">
              <a:spAutoFit/>
            </a:bodyPr>
            <a:lstStyle/>
            <a:p>
              <a:pPr algn="ctr">
                <a:lnSpc>
                  <a:spcPct val="150000"/>
                </a:lnSpc>
              </a:pPr>
              <a:r>
                <a:rPr lang="zh-CN" altLang="en-US" sz="1400" dirty="0">
                  <a:solidFill>
                    <a:schemeClr val="tx1">
                      <a:lumMod val="65000"/>
                      <a:lumOff val="35000"/>
                    </a:schemeClr>
                  </a:solidFill>
                  <a:latin typeface="Times New Roman" panose="02020603050405020304" charset="0"/>
                  <a:ea typeface="思源黑体" panose="020B0400000000000000" charset="-122"/>
                  <a:sym typeface="+mn-ea"/>
                </a:rPr>
                <a:t>点击此处输入标题文本点击此处输入标题文本点击此处输入标题文本</a:t>
              </a:r>
              <a:endParaRPr lang="zh-CN" altLang="en-US" sz="1400" spc="100" dirty="0">
                <a:solidFill>
                  <a:schemeClr val="tx1">
                    <a:lumMod val="65000"/>
                    <a:lumOff val="35000"/>
                  </a:schemeClr>
                </a:solidFill>
                <a:latin typeface="Times New Roman" panose="02020603050405020304" charset="0"/>
                <a:ea typeface="思源黑体" panose="020B0400000000000000" charset="-122"/>
                <a:cs typeface="字魂105号-简雅黑" panose="00000500000000000000" pitchFamily="2" charset="-122"/>
                <a:sym typeface="+mn-ea"/>
              </a:endParaRPr>
            </a:p>
          </p:txBody>
        </p:sp>
      </p:grpSp>
      <p:grpSp>
        <p:nvGrpSpPr>
          <p:cNvPr id="34" name="组合 33"/>
          <p:cNvGrpSpPr/>
          <p:nvPr/>
        </p:nvGrpSpPr>
        <p:grpSpPr>
          <a:xfrm>
            <a:off x="-1" y="6197598"/>
            <a:ext cx="12192001" cy="533440"/>
            <a:chOff x="-1" y="6197598"/>
            <a:chExt cx="12192001" cy="533440"/>
          </a:xfrm>
        </p:grpSpPr>
        <p:pic>
          <p:nvPicPr>
            <p:cNvPr id="37" name="图片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39624" y="6210298"/>
              <a:ext cx="1321878" cy="520740"/>
            </a:xfrm>
            <a:prstGeom prst="rect">
              <a:avLst/>
            </a:prstGeom>
          </p:spPr>
        </p:pic>
        <p:grpSp>
          <p:nvGrpSpPr>
            <p:cNvPr id="38" name="组合 37"/>
            <p:cNvGrpSpPr/>
            <p:nvPr/>
          </p:nvGrpSpPr>
          <p:grpSpPr>
            <a:xfrm>
              <a:off x="-1" y="6197598"/>
              <a:ext cx="12192001" cy="431800"/>
              <a:chOff x="-1" y="6197598"/>
              <a:chExt cx="12192001" cy="431800"/>
            </a:xfrm>
          </p:grpSpPr>
          <p:pic>
            <p:nvPicPr>
              <p:cNvPr id="39" name="图片 3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6197598"/>
                <a:ext cx="5105399" cy="431800"/>
              </a:xfrm>
              <a:prstGeom prst="rect">
                <a:avLst/>
              </a:prstGeom>
            </p:spPr>
          </p:pic>
          <p:pic>
            <p:nvPicPr>
              <p:cNvPr id="45" name="图片 4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295728" y="6210298"/>
                <a:ext cx="4896272" cy="419100"/>
              </a:xfrm>
              <a:prstGeom prst="rect">
                <a:avLst/>
              </a:prstGeom>
            </p:spPr>
          </p:pic>
        </p:gr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000" fill="hold"/>
                                        <p:tgtEl>
                                          <p:spTgt spid="32"/>
                                        </p:tgtEl>
                                        <p:attrNameLst>
                                          <p:attrName>ppt_x</p:attrName>
                                        </p:attrNameLst>
                                      </p:cBhvr>
                                      <p:tavLst>
                                        <p:tav tm="0">
                                          <p:val>
                                            <p:strVal val="1+#ppt_w/2"/>
                                          </p:val>
                                        </p:tav>
                                        <p:tav tm="100000">
                                          <p:val>
                                            <p:strVal val="#ppt_x"/>
                                          </p:val>
                                        </p:tav>
                                      </p:tavLst>
                                    </p:anim>
                                    <p:anim calcmode="lin" valueType="num">
                                      <p:cBhvr additive="base">
                                        <p:cTn id="20" dur="10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t="257" b="257"/>
          <a:stretch>
            <a:fillRect/>
          </a:stretch>
        </p:blipFill>
        <p:spPr>
          <a:xfrm>
            <a:off x="5703195" y="1861410"/>
            <a:ext cx="2830314" cy="4223690"/>
          </a:xfrm>
          <a:prstGeom prst="rect">
            <a:avLst/>
          </a:prstGeom>
          <a:solidFill>
            <a:srgbClr val="FFFFFF">
              <a:shade val="85000"/>
            </a:srgbClr>
          </a:solidFill>
          <a:ln w="38100" cap="sq">
            <a:solidFill>
              <a:srgbClr val="9A0001"/>
            </a:solidFill>
            <a:miter lim="800000"/>
            <a:headEnd/>
            <a:tailEnd/>
          </a:ln>
          <a:effectLst/>
          <a:scene3d>
            <a:camera prst="orthographicFront"/>
            <a:lightRig rig="twoPt" dir="t">
              <a:rot lat="0" lon="0" rev="7200000"/>
            </a:lightRig>
          </a:scene3d>
          <a:sp3d>
            <a:bevelT w="25400" h="19050"/>
            <a:contourClr>
              <a:srgbClr val="FFFFFF"/>
            </a:contourClr>
          </a:sp3d>
        </p:spPr>
      </p:pic>
      <p:pic>
        <p:nvPicPr>
          <p:cNvPr id="39" name="图片 38"/>
          <p:cNvPicPr>
            <a:picLocks noChangeAspect="1"/>
          </p:cNvPicPr>
          <p:nvPr/>
        </p:nvPicPr>
        <p:blipFill rotWithShape="1">
          <a:blip r:embed="rId3" cstate="print">
            <a:alphaModFix amt="50000"/>
            <a:extLst>
              <a:ext uri="{28A0092B-C50C-407E-A947-70E740481C1C}">
                <a14:useLocalDpi xmlns:a14="http://schemas.microsoft.com/office/drawing/2010/main" val="0"/>
              </a:ext>
            </a:extLst>
          </a:blip>
          <a:srcRect t="2092" b="2092"/>
          <a:stretch>
            <a:fillRect/>
          </a:stretch>
        </p:blipFill>
        <p:spPr>
          <a:xfrm>
            <a:off x="8884463" y="1841812"/>
            <a:ext cx="2936483" cy="4220415"/>
          </a:xfrm>
          <a:prstGeom prst="rect">
            <a:avLst/>
          </a:prstGeom>
          <a:solidFill>
            <a:srgbClr val="FFFFFF">
              <a:shade val="85000"/>
            </a:srgbClr>
          </a:solidFill>
          <a:ln w="38100" cap="sq">
            <a:solidFill>
              <a:srgbClr val="9A0001"/>
            </a:solidFill>
            <a:miter lim="800000"/>
            <a:headEnd/>
            <a:tailEnd/>
          </a:ln>
          <a:effectLst/>
          <a:scene3d>
            <a:camera prst="orthographicFront"/>
            <a:lightRig rig="twoPt" dir="t">
              <a:rot lat="0" lon="0" rev="7200000"/>
            </a:lightRig>
          </a:scene3d>
          <a:sp3d>
            <a:bevelT w="25400" h="19050"/>
            <a:contourClr>
              <a:srgbClr val="FFFFFF"/>
            </a:contourClr>
          </a:sp3d>
        </p:spPr>
      </p:pic>
      <p:sp>
        <p:nvSpPr>
          <p:cNvPr id="59" name="文本框 8"/>
          <p:cNvSpPr txBox="1">
            <a:spLocks noChangeArrowheads="1"/>
          </p:cNvSpPr>
          <p:nvPr/>
        </p:nvSpPr>
        <p:spPr bwMode="auto">
          <a:xfrm>
            <a:off x="1489990" y="1813655"/>
            <a:ext cx="3051869"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itchFamily="2" charset="-122"/>
              </a:defRPr>
            </a:lvl1pPr>
            <a:lvl2pPr marL="742950" indent="-285750" defTabSz="1216025">
              <a:defRPr>
                <a:solidFill>
                  <a:schemeClr val="tx1"/>
                </a:solidFill>
                <a:latin typeface="Calibri" panose="020F0502020204030204" pitchFamily="34" charset="0"/>
                <a:ea typeface="宋体" pitchFamily="2" charset="-122"/>
              </a:defRPr>
            </a:lvl2pPr>
            <a:lvl3pPr marL="1143000" indent="-228600" defTabSz="1216025">
              <a:defRPr>
                <a:solidFill>
                  <a:schemeClr val="tx1"/>
                </a:solidFill>
                <a:latin typeface="Calibri" panose="020F0502020204030204" pitchFamily="34" charset="0"/>
                <a:ea typeface="宋体" pitchFamily="2" charset="-122"/>
              </a:defRPr>
            </a:lvl3pPr>
            <a:lvl4pPr marL="1600200" indent="-228600" defTabSz="1216025">
              <a:defRPr>
                <a:solidFill>
                  <a:schemeClr val="tx1"/>
                </a:solidFill>
                <a:latin typeface="Calibri" panose="020F0502020204030204" pitchFamily="34" charset="0"/>
                <a:ea typeface="宋体" pitchFamily="2" charset="-122"/>
              </a:defRPr>
            </a:lvl4pPr>
            <a:lvl5pPr marL="2057400" indent="-228600" defTabSz="1216025">
              <a:defRPr>
                <a:solidFill>
                  <a:schemeClr val="tx1"/>
                </a:solidFill>
                <a:latin typeface="Calibri" panose="020F0502020204030204" pitchFamily="34" charset="0"/>
                <a:ea typeface="宋体"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9pPr>
          </a:lstStyle>
          <a:p>
            <a:pPr algn="ctr"/>
            <a:r>
              <a:rPr lang="zh-CN" altLang="en-US" sz="2000" dirty="0">
                <a:solidFill>
                  <a:schemeClr val="bg1"/>
                </a:solidFill>
                <a:latin typeface="Times New Roman" panose="02020603050405020304" charset="0"/>
                <a:ea typeface="思源黑体" panose="020B0400000000000000" charset="-122"/>
              </a:rPr>
              <a:t>点击入标题文本</a:t>
            </a:r>
            <a:endParaRPr lang="zh-CN" altLang="en-US" sz="2000" dirty="0">
              <a:solidFill>
                <a:schemeClr val="bg1"/>
              </a:solidFill>
              <a:latin typeface="Times New Roman" panose="02020603050405020304" charset="0"/>
              <a:ea typeface="思源黑体" panose="020B0400000000000000" charset="-122"/>
              <a:cs typeface="+mn-ea"/>
              <a:sym typeface="+mn-lt"/>
            </a:endParaRPr>
          </a:p>
        </p:txBody>
      </p:sp>
      <p:sp>
        <p:nvSpPr>
          <p:cNvPr id="61" name="文本框 12"/>
          <p:cNvSpPr txBox="1">
            <a:spLocks noChangeArrowheads="1"/>
          </p:cNvSpPr>
          <p:nvPr/>
        </p:nvSpPr>
        <p:spPr bwMode="auto">
          <a:xfrm>
            <a:off x="1793316" y="4281979"/>
            <a:ext cx="3051869"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itchFamily="2" charset="-122"/>
              </a:defRPr>
            </a:lvl1pPr>
            <a:lvl2pPr marL="742950" indent="-285750" defTabSz="1216025">
              <a:defRPr>
                <a:solidFill>
                  <a:schemeClr val="tx1"/>
                </a:solidFill>
                <a:latin typeface="Calibri" panose="020F0502020204030204" pitchFamily="34" charset="0"/>
                <a:ea typeface="宋体" pitchFamily="2" charset="-122"/>
              </a:defRPr>
            </a:lvl2pPr>
            <a:lvl3pPr marL="1143000" indent="-228600" defTabSz="1216025">
              <a:defRPr>
                <a:solidFill>
                  <a:schemeClr val="tx1"/>
                </a:solidFill>
                <a:latin typeface="Calibri" panose="020F0502020204030204" pitchFamily="34" charset="0"/>
                <a:ea typeface="宋体" pitchFamily="2" charset="-122"/>
              </a:defRPr>
            </a:lvl3pPr>
            <a:lvl4pPr marL="1600200" indent="-228600" defTabSz="1216025">
              <a:defRPr>
                <a:solidFill>
                  <a:schemeClr val="tx1"/>
                </a:solidFill>
                <a:latin typeface="Calibri" panose="020F0502020204030204" pitchFamily="34" charset="0"/>
                <a:ea typeface="宋体" pitchFamily="2" charset="-122"/>
              </a:defRPr>
            </a:lvl4pPr>
            <a:lvl5pPr marL="2057400" indent="-228600" defTabSz="1216025">
              <a:defRPr>
                <a:solidFill>
                  <a:schemeClr val="tx1"/>
                </a:solidFill>
                <a:latin typeface="Calibri" panose="020F0502020204030204" pitchFamily="34" charset="0"/>
                <a:ea typeface="宋体"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9pPr>
          </a:lstStyle>
          <a:p>
            <a:pPr algn="ctr"/>
            <a:r>
              <a:rPr lang="zh-CN" altLang="en-US" sz="2000" dirty="0">
                <a:solidFill>
                  <a:schemeClr val="bg1"/>
                </a:solidFill>
                <a:latin typeface="Times New Roman" panose="02020603050405020304" charset="0"/>
                <a:ea typeface="思源黑体" panose="020B0400000000000000" charset="-122"/>
              </a:rPr>
              <a:t>点击输入标题文本</a:t>
            </a:r>
            <a:endParaRPr lang="zh-CN" altLang="en-US" sz="2000" dirty="0">
              <a:solidFill>
                <a:schemeClr val="bg1"/>
              </a:solidFill>
              <a:latin typeface="Times New Roman" panose="02020603050405020304" charset="0"/>
              <a:ea typeface="思源黑体" panose="020B0400000000000000" charset="-122"/>
              <a:cs typeface="+mn-ea"/>
              <a:sym typeface="+mn-lt"/>
            </a:endParaRPr>
          </a:p>
        </p:txBody>
      </p:sp>
      <p:grpSp>
        <p:nvGrpSpPr>
          <p:cNvPr id="77" name="组合 76"/>
          <p:cNvGrpSpPr/>
          <p:nvPr/>
        </p:nvGrpSpPr>
        <p:grpSpPr>
          <a:xfrm>
            <a:off x="948814" y="4162561"/>
            <a:ext cx="4402966" cy="1958400"/>
            <a:chOff x="1185144" y="4161292"/>
            <a:chExt cx="4331939" cy="1574298"/>
          </a:xfrm>
        </p:grpSpPr>
        <p:sp>
          <p:nvSpPr>
            <p:cNvPr id="69" name="矩形 6"/>
            <p:cNvSpPr>
              <a:spLocks noChangeArrowheads="1"/>
            </p:cNvSpPr>
            <p:nvPr/>
          </p:nvSpPr>
          <p:spPr bwMode="auto">
            <a:xfrm>
              <a:off x="1499704" y="4652606"/>
              <a:ext cx="3702819" cy="939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itchFamily="2" charset="-122"/>
                </a:defRPr>
              </a:lvl1pPr>
              <a:lvl2pPr marL="742950" indent="-285750" defTabSz="1216025">
                <a:defRPr>
                  <a:solidFill>
                    <a:schemeClr val="tx1"/>
                  </a:solidFill>
                  <a:latin typeface="Calibri" panose="020F0502020204030204" pitchFamily="34" charset="0"/>
                  <a:ea typeface="宋体" pitchFamily="2" charset="-122"/>
                </a:defRPr>
              </a:lvl2pPr>
              <a:lvl3pPr marL="1143000" indent="-228600" defTabSz="1216025">
                <a:defRPr>
                  <a:solidFill>
                    <a:schemeClr val="tx1"/>
                  </a:solidFill>
                  <a:latin typeface="Calibri" panose="020F0502020204030204" pitchFamily="34" charset="0"/>
                  <a:ea typeface="宋体" pitchFamily="2" charset="-122"/>
                </a:defRPr>
              </a:lvl3pPr>
              <a:lvl4pPr marL="1600200" indent="-228600" defTabSz="1216025">
                <a:defRPr>
                  <a:solidFill>
                    <a:schemeClr val="tx1"/>
                  </a:solidFill>
                  <a:latin typeface="Calibri" panose="020F0502020204030204" pitchFamily="34" charset="0"/>
                  <a:ea typeface="宋体" pitchFamily="2" charset="-122"/>
                </a:defRPr>
              </a:lvl4pPr>
              <a:lvl5pPr marL="2057400" indent="-228600" defTabSz="1216025">
                <a:defRPr>
                  <a:solidFill>
                    <a:schemeClr val="tx1"/>
                  </a:solidFill>
                  <a:latin typeface="Calibri" panose="020F0502020204030204" pitchFamily="34" charset="0"/>
                  <a:ea typeface="宋体"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9pPr>
            </a:lstStyle>
            <a:p>
              <a:r>
                <a:rPr lang="zh-CN" altLang="en-US" sz="1400" dirty="0">
                  <a:solidFill>
                    <a:schemeClr val="tx1">
                      <a:lumMod val="50000"/>
                      <a:lumOff val="50000"/>
                    </a:schemeClr>
                  </a:solidFill>
                  <a:latin typeface="Times New Roman" panose="02020603050405020304" charset="0"/>
                  <a:ea typeface="思源黑体" panose="020B0400000000000000" charset="-122"/>
                  <a:cs typeface="字魂105号-简雅黑" panose="00000500000000000000" pitchFamily="2" charset="-122"/>
                </a:rPr>
                <a:t>点击此处输入标题文本点击此处输入标题文本点击此处输入标题文本点击此处输入标题文本点击此处输入标题文本点击此处输入标题文本点击此处输入标题文本点击此处输入标题文本点击此处输入标题文本</a:t>
              </a:r>
            </a:p>
          </p:txBody>
        </p:sp>
        <p:sp>
          <p:nvSpPr>
            <p:cNvPr id="72" name="圆角矩形 9"/>
            <p:cNvSpPr>
              <a:spLocks noChangeArrowheads="1"/>
            </p:cNvSpPr>
            <p:nvPr/>
          </p:nvSpPr>
          <p:spPr bwMode="auto">
            <a:xfrm>
              <a:off x="1803779" y="4161292"/>
              <a:ext cx="3094670" cy="435891"/>
            </a:xfrm>
            <a:prstGeom prst="roundRect">
              <a:avLst>
                <a:gd name="adj" fmla="val 16667"/>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9pPr>
            </a:lstStyle>
            <a:p>
              <a:pPr algn="ctr" eaLnBrk="1" hangingPunct="1"/>
              <a:endParaRPr lang="zh-CN" altLang="en-US" sz="2000">
                <a:solidFill>
                  <a:srgbClr val="FFFFFF"/>
                </a:solidFill>
                <a:latin typeface="FZShengShiKaiShuS-EB-GB" panose="02000000000000000000" pitchFamily="2" charset="-122"/>
                <a:ea typeface="FZShengShiKaiShuS-EB-GB" panose="02000000000000000000" pitchFamily="2" charset="-122"/>
                <a:cs typeface="+mn-ea"/>
                <a:sym typeface="+mn-lt"/>
              </a:endParaRPr>
            </a:p>
          </p:txBody>
        </p:sp>
        <p:grpSp>
          <p:nvGrpSpPr>
            <p:cNvPr id="76" name="组合 75"/>
            <p:cNvGrpSpPr/>
            <p:nvPr/>
          </p:nvGrpSpPr>
          <p:grpSpPr>
            <a:xfrm>
              <a:off x="1185144" y="4182148"/>
              <a:ext cx="4331939" cy="1553442"/>
              <a:chOff x="1185144" y="4182148"/>
              <a:chExt cx="4331939" cy="1553442"/>
            </a:xfrm>
          </p:grpSpPr>
          <p:sp>
            <p:nvSpPr>
              <p:cNvPr id="68" name="圆角矩形 5"/>
              <p:cNvSpPr>
                <a:spLocks noChangeArrowheads="1"/>
              </p:cNvSpPr>
              <p:nvPr/>
            </p:nvSpPr>
            <p:spPr bwMode="auto">
              <a:xfrm>
                <a:off x="1185144" y="4344037"/>
                <a:ext cx="4331939" cy="1391553"/>
              </a:xfrm>
              <a:prstGeom prst="roundRect">
                <a:avLst>
                  <a:gd name="adj" fmla="val 9083"/>
                </a:avLst>
              </a:prstGeom>
              <a:noFill/>
              <a:ln w="12700">
                <a:solidFill>
                  <a:schemeClr val="tx1">
                    <a:lumMod val="65000"/>
                    <a:lumOff val="35000"/>
                  </a:schemeClr>
                </a:solidFill>
                <a:rou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9pPr>
              </a:lstStyle>
              <a:p>
                <a:pPr algn="ctr" eaLnBrk="1" hangingPunct="1"/>
                <a:endParaRPr lang="zh-CN" altLang="en-US" sz="2000">
                  <a:solidFill>
                    <a:srgbClr val="FFFFFF"/>
                  </a:solidFill>
                  <a:latin typeface="FZShengShiKaiShuS-EB-GB" panose="02000000000000000000" pitchFamily="2" charset="-122"/>
                  <a:ea typeface="FZShengShiKaiShuS-EB-GB" panose="02000000000000000000" pitchFamily="2" charset="-122"/>
                  <a:cs typeface="+mn-ea"/>
                  <a:sym typeface="+mn-lt"/>
                </a:endParaRPr>
              </a:p>
            </p:txBody>
          </p:sp>
          <p:sp>
            <p:nvSpPr>
              <p:cNvPr id="73" name="文本框 12"/>
              <p:cNvSpPr txBox="1">
                <a:spLocks noChangeArrowheads="1"/>
              </p:cNvSpPr>
              <p:nvPr/>
            </p:nvSpPr>
            <p:spPr bwMode="auto">
              <a:xfrm>
                <a:off x="2004498" y="4182148"/>
                <a:ext cx="2639307" cy="320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itchFamily="2" charset="-122"/>
                  </a:defRPr>
                </a:lvl1pPr>
                <a:lvl2pPr marL="742950" indent="-285750" defTabSz="1216025">
                  <a:defRPr>
                    <a:solidFill>
                      <a:schemeClr val="tx1"/>
                    </a:solidFill>
                    <a:latin typeface="Calibri" panose="020F0502020204030204" pitchFamily="34" charset="0"/>
                    <a:ea typeface="宋体" pitchFamily="2" charset="-122"/>
                  </a:defRPr>
                </a:lvl2pPr>
                <a:lvl3pPr marL="1143000" indent="-228600" defTabSz="1216025">
                  <a:defRPr>
                    <a:solidFill>
                      <a:schemeClr val="tx1"/>
                    </a:solidFill>
                    <a:latin typeface="Calibri" panose="020F0502020204030204" pitchFamily="34" charset="0"/>
                    <a:ea typeface="宋体" pitchFamily="2" charset="-122"/>
                  </a:defRPr>
                </a:lvl3pPr>
                <a:lvl4pPr marL="1600200" indent="-228600" defTabSz="1216025">
                  <a:defRPr>
                    <a:solidFill>
                      <a:schemeClr val="tx1"/>
                    </a:solidFill>
                    <a:latin typeface="Calibri" panose="020F0502020204030204" pitchFamily="34" charset="0"/>
                    <a:ea typeface="宋体" pitchFamily="2" charset="-122"/>
                  </a:defRPr>
                </a:lvl4pPr>
                <a:lvl5pPr marL="2057400" indent="-228600" defTabSz="1216025">
                  <a:defRPr>
                    <a:solidFill>
                      <a:schemeClr val="tx1"/>
                    </a:solidFill>
                    <a:latin typeface="Calibri" panose="020F0502020204030204" pitchFamily="34" charset="0"/>
                    <a:ea typeface="宋体"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9pPr>
              </a:lstStyle>
              <a:p>
                <a:pPr algn="ctr"/>
                <a:r>
                  <a:rPr lang="zh-CN" altLang="en-US" sz="2000" dirty="0">
                    <a:solidFill>
                      <a:schemeClr val="bg1"/>
                    </a:solidFill>
                    <a:latin typeface="Times New Roman" panose="02020603050405020304" charset="0"/>
                    <a:ea typeface="思源黑体" panose="020B0400000000000000" charset="-122"/>
                  </a:rPr>
                  <a:t>点击输入标题文本</a:t>
                </a:r>
                <a:endParaRPr lang="zh-CN" altLang="en-US" sz="2000" dirty="0">
                  <a:solidFill>
                    <a:schemeClr val="bg1"/>
                  </a:solidFill>
                  <a:latin typeface="Times New Roman" panose="02020603050405020304" charset="0"/>
                  <a:ea typeface="思源黑体" panose="020B0400000000000000" charset="-122"/>
                  <a:cs typeface="+mn-ea"/>
                  <a:sym typeface="+mn-lt"/>
                </a:endParaRPr>
              </a:p>
            </p:txBody>
          </p:sp>
        </p:grpSp>
      </p:grpSp>
      <p:grpSp>
        <p:nvGrpSpPr>
          <p:cNvPr id="75" name="组合 74"/>
          <p:cNvGrpSpPr/>
          <p:nvPr/>
        </p:nvGrpSpPr>
        <p:grpSpPr>
          <a:xfrm>
            <a:off x="948814" y="1869176"/>
            <a:ext cx="4402966" cy="1958384"/>
            <a:chOff x="575434" y="2621131"/>
            <a:chExt cx="4331939" cy="1613243"/>
          </a:xfrm>
        </p:grpSpPr>
        <p:grpSp>
          <p:nvGrpSpPr>
            <p:cNvPr id="74" name="组合 73"/>
            <p:cNvGrpSpPr/>
            <p:nvPr/>
          </p:nvGrpSpPr>
          <p:grpSpPr>
            <a:xfrm>
              <a:off x="575434" y="2621131"/>
              <a:ext cx="4331939" cy="1613243"/>
              <a:chOff x="1185144" y="2037264"/>
              <a:chExt cx="4331939" cy="1613243"/>
            </a:xfrm>
          </p:grpSpPr>
          <p:sp>
            <p:nvSpPr>
              <p:cNvPr id="66" name="圆角矩形 3"/>
              <p:cNvSpPr>
                <a:spLocks noChangeArrowheads="1"/>
              </p:cNvSpPr>
              <p:nvPr/>
            </p:nvSpPr>
            <p:spPr bwMode="auto">
              <a:xfrm>
                <a:off x="1185144" y="2258954"/>
                <a:ext cx="4331939" cy="1391553"/>
              </a:xfrm>
              <a:prstGeom prst="roundRect">
                <a:avLst>
                  <a:gd name="adj" fmla="val 9083"/>
                </a:avLst>
              </a:prstGeom>
              <a:solidFill>
                <a:srgbClr val="FFFFFF"/>
              </a:solidFill>
              <a:ln w="12700">
                <a:solidFill>
                  <a:srgbClr val="9A0000"/>
                </a:solidFill>
                <a:round/>
              </a:ln>
            </p:spPr>
            <p:txBody>
              <a:bodyPr anchor="ct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9pPr>
              </a:lstStyle>
              <a:p>
                <a:pPr algn="ctr" eaLnBrk="1" hangingPunct="1"/>
                <a:endParaRPr lang="zh-CN" altLang="en-US" sz="2000" dirty="0">
                  <a:solidFill>
                    <a:srgbClr val="FFFFFF"/>
                  </a:solidFill>
                  <a:latin typeface="FZShengShiKaiShuS-EB-GB" panose="02000000000000000000" pitchFamily="2" charset="-122"/>
                  <a:ea typeface="FZShengShiKaiShuS-EB-GB" panose="02000000000000000000" pitchFamily="2" charset="-122"/>
                  <a:cs typeface="+mn-ea"/>
                  <a:sym typeface="+mn-lt"/>
                </a:endParaRPr>
              </a:p>
            </p:txBody>
          </p:sp>
          <p:sp>
            <p:nvSpPr>
              <p:cNvPr id="70" name="圆角矩形 7"/>
              <p:cNvSpPr>
                <a:spLocks noChangeArrowheads="1"/>
              </p:cNvSpPr>
              <p:nvPr/>
            </p:nvSpPr>
            <p:spPr bwMode="auto">
              <a:xfrm>
                <a:off x="1803779" y="2037264"/>
                <a:ext cx="3094670" cy="435891"/>
              </a:xfrm>
              <a:prstGeom prst="roundRect">
                <a:avLst>
                  <a:gd name="adj" fmla="val 16667"/>
                </a:avLst>
              </a:prstGeom>
              <a:solidFill>
                <a:srgbClr val="9A0001"/>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9pPr>
              </a:lstStyle>
              <a:p>
                <a:pPr algn="ctr" eaLnBrk="1" hangingPunct="1"/>
                <a:endParaRPr lang="zh-CN" altLang="en-US" sz="2000">
                  <a:solidFill>
                    <a:srgbClr val="FFFFFF"/>
                  </a:solidFill>
                  <a:latin typeface="FZShengShiKaiShuS-EB-GB" panose="02000000000000000000" pitchFamily="2" charset="-122"/>
                  <a:ea typeface="FZShengShiKaiShuS-EB-GB" panose="02000000000000000000" pitchFamily="2" charset="-122"/>
                  <a:cs typeface="+mn-ea"/>
                  <a:sym typeface="+mn-lt"/>
                </a:endParaRPr>
              </a:p>
            </p:txBody>
          </p:sp>
          <p:sp>
            <p:nvSpPr>
              <p:cNvPr id="71" name="文本框 8"/>
              <p:cNvSpPr txBox="1">
                <a:spLocks noChangeArrowheads="1"/>
              </p:cNvSpPr>
              <p:nvPr/>
            </p:nvSpPr>
            <p:spPr bwMode="auto">
              <a:xfrm>
                <a:off x="2022472" y="2055124"/>
                <a:ext cx="2639307" cy="32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itchFamily="2" charset="-122"/>
                  </a:defRPr>
                </a:lvl1pPr>
                <a:lvl2pPr marL="742950" indent="-285750" defTabSz="1216025">
                  <a:defRPr>
                    <a:solidFill>
                      <a:schemeClr val="tx1"/>
                    </a:solidFill>
                    <a:latin typeface="Calibri" panose="020F0502020204030204" pitchFamily="34" charset="0"/>
                    <a:ea typeface="宋体" pitchFamily="2" charset="-122"/>
                  </a:defRPr>
                </a:lvl2pPr>
                <a:lvl3pPr marL="1143000" indent="-228600" defTabSz="1216025">
                  <a:defRPr>
                    <a:solidFill>
                      <a:schemeClr val="tx1"/>
                    </a:solidFill>
                    <a:latin typeface="Calibri" panose="020F0502020204030204" pitchFamily="34" charset="0"/>
                    <a:ea typeface="宋体" pitchFamily="2" charset="-122"/>
                  </a:defRPr>
                </a:lvl3pPr>
                <a:lvl4pPr marL="1600200" indent="-228600" defTabSz="1216025">
                  <a:defRPr>
                    <a:solidFill>
                      <a:schemeClr val="tx1"/>
                    </a:solidFill>
                    <a:latin typeface="Calibri" panose="020F0502020204030204" pitchFamily="34" charset="0"/>
                    <a:ea typeface="宋体" pitchFamily="2" charset="-122"/>
                  </a:defRPr>
                </a:lvl4pPr>
                <a:lvl5pPr marL="2057400" indent="-228600" defTabSz="1216025">
                  <a:defRPr>
                    <a:solidFill>
                      <a:schemeClr val="tx1"/>
                    </a:solidFill>
                    <a:latin typeface="Calibri" panose="020F0502020204030204" pitchFamily="34" charset="0"/>
                    <a:ea typeface="宋体"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9pPr>
              </a:lstStyle>
              <a:p>
                <a:pPr algn="ctr"/>
                <a:r>
                  <a:rPr lang="zh-CN" altLang="en-US" sz="2000" dirty="0">
                    <a:solidFill>
                      <a:schemeClr val="bg1"/>
                    </a:solidFill>
                    <a:latin typeface="Times New Roman" panose="02020603050405020304" charset="0"/>
                    <a:ea typeface="思源黑体" panose="020B0400000000000000" charset="-122"/>
                  </a:rPr>
                  <a:t>点击输入标题文本</a:t>
                </a:r>
                <a:endParaRPr lang="zh-CN" altLang="en-US" sz="2000" dirty="0">
                  <a:solidFill>
                    <a:schemeClr val="bg1"/>
                  </a:solidFill>
                  <a:latin typeface="Times New Roman" panose="02020603050405020304" charset="0"/>
                  <a:ea typeface="思源黑体" panose="020B0400000000000000" charset="-122"/>
                  <a:cs typeface="+mn-ea"/>
                  <a:sym typeface="+mn-lt"/>
                </a:endParaRPr>
              </a:p>
            </p:txBody>
          </p:sp>
        </p:grpSp>
        <p:sp>
          <p:nvSpPr>
            <p:cNvPr id="67" name="矩形 4"/>
            <p:cNvSpPr>
              <a:spLocks noChangeArrowheads="1"/>
            </p:cNvSpPr>
            <p:nvPr/>
          </p:nvSpPr>
          <p:spPr bwMode="auto">
            <a:xfrm>
              <a:off x="863062" y="3089472"/>
              <a:ext cx="3702819" cy="962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itchFamily="2" charset="-122"/>
                </a:defRPr>
              </a:lvl1pPr>
              <a:lvl2pPr marL="742950" indent="-285750" defTabSz="1216025">
                <a:defRPr>
                  <a:solidFill>
                    <a:schemeClr val="tx1"/>
                  </a:solidFill>
                  <a:latin typeface="Calibri" panose="020F0502020204030204" pitchFamily="34" charset="0"/>
                  <a:ea typeface="宋体" pitchFamily="2" charset="-122"/>
                </a:defRPr>
              </a:lvl2pPr>
              <a:lvl3pPr marL="1143000" indent="-228600" defTabSz="1216025">
                <a:defRPr>
                  <a:solidFill>
                    <a:schemeClr val="tx1"/>
                  </a:solidFill>
                  <a:latin typeface="Calibri" panose="020F0502020204030204" pitchFamily="34" charset="0"/>
                  <a:ea typeface="宋体" pitchFamily="2" charset="-122"/>
                </a:defRPr>
              </a:lvl3pPr>
              <a:lvl4pPr marL="1600200" indent="-228600" defTabSz="1216025">
                <a:defRPr>
                  <a:solidFill>
                    <a:schemeClr val="tx1"/>
                  </a:solidFill>
                  <a:latin typeface="Calibri" panose="020F0502020204030204" pitchFamily="34" charset="0"/>
                  <a:ea typeface="宋体" pitchFamily="2" charset="-122"/>
                </a:defRPr>
              </a:lvl4pPr>
              <a:lvl5pPr marL="2057400" indent="-228600" defTabSz="1216025">
                <a:defRPr>
                  <a:solidFill>
                    <a:schemeClr val="tx1"/>
                  </a:solidFill>
                  <a:latin typeface="Calibri" panose="020F0502020204030204" pitchFamily="34" charset="0"/>
                  <a:ea typeface="宋体"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itchFamily="2" charset="-122"/>
                </a:defRPr>
              </a:lvl9pPr>
            </a:lstStyle>
            <a:p>
              <a:r>
                <a:rPr lang="zh-CN" altLang="en-US" sz="1400" dirty="0">
                  <a:solidFill>
                    <a:schemeClr val="tx1">
                      <a:lumMod val="50000"/>
                      <a:lumOff val="50000"/>
                    </a:schemeClr>
                  </a:solidFill>
                  <a:latin typeface="Times New Roman" panose="02020603050405020304" charset="0"/>
                  <a:ea typeface="思源黑体" panose="020B0400000000000000" charset="-122"/>
                  <a:cs typeface="字魂105号-简雅黑" panose="00000500000000000000" pitchFamily="2" charset="-122"/>
                </a:rPr>
                <a:t>点击此处输入标题文本点击此处输入标题文本点击此处输入标题文本点击此处输入标题文本点击此处输入标题文本点击此处输入标题文本点击此处输入标题文本点击此处输入标题文本点击此处输入标题文本</a:t>
              </a:r>
            </a:p>
          </p:txBody>
        </p:sp>
      </p:grpSp>
      <p:grpSp>
        <p:nvGrpSpPr>
          <p:cNvPr id="2" name="组合 1"/>
          <p:cNvGrpSpPr/>
          <p:nvPr/>
        </p:nvGrpSpPr>
        <p:grpSpPr>
          <a:xfrm>
            <a:off x="152534" y="733485"/>
            <a:ext cx="7500658" cy="645160"/>
            <a:chOff x="657211" y="372731"/>
            <a:chExt cx="7500658" cy="766836"/>
          </a:xfrm>
        </p:grpSpPr>
        <p:sp>
          <p:nvSpPr>
            <p:cNvPr id="12" name="文本框 11"/>
            <p:cNvSpPr txBox="1"/>
            <p:nvPr/>
          </p:nvSpPr>
          <p:spPr>
            <a:xfrm>
              <a:off x="657211" y="372731"/>
              <a:ext cx="2472055" cy="766836"/>
            </a:xfrm>
            <a:prstGeom prst="rect">
              <a:avLst/>
            </a:prstGeom>
            <a:noFill/>
          </p:spPr>
          <p:txBody>
            <a:bodyPr wrap="none" rtlCol="0">
              <a:spAutoFit/>
            </a:bodyPr>
            <a:lstStyle/>
            <a:p>
              <a:r>
                <a:rPr lang="zh-CN" altLang="en-US" sz="3600" b="1" dirty="0">
                  <a:latin typeface="Times New Roman" panose="02020603050405020304" charset="0"/>
                  <a:ea typeface="思源黑体" panose="020B0400000000000000" charset="-122"/>
                  <a:cs typeface="字魂105号-简雅黑" panose="00000500000000000000" pitchFamily="2" charset="-122"/>
                </a:rPr>
                <a:t>输入副标题</a:t>
              </a:r>
            </a:p>
          </p:txBody>
        </p:sp>
        <p:sp>
          <p:nvSpPr>
            <p:cNvPr id="13" name="文本框 12"/>
            <p:cNvSpPr txBox="1"/>
            <p:nvPr/>
          </p:nvSpPr>
          <p:spPr>
            <a:xfrm>
              <a:off x="3052782" y="634476"/>
              <a:ext cx="5105087" cy="473989"/>
            </a:xfrm>
            <a:prstGeom prst="rect">
              <a:avLst/>
            </a:prstGeom>
            <a:noFill/>
          </p:spPr>
          <p:txBody>
            <a:bodyPr wrap="square">
              <a:spAutoFit/>
            </a:bodyPr>
            <a:lstStyle/>
            <a:p>
              <a:r>
                <a:rPr lang="zh-CN" altLang="en-US" sz="2000" dirty="0">
                  <a:solidFill>
                    <a:schemeClr val="tx1">
                      <a:lumMod val="50000"/>
                      <a:lumOff val="50000"/>
                    </a:schemeClr>
                  </a:solidFill>
                  <a:latin typeface="Times New Roman" panose="02020603050405020304" charset="0"/>
                  <a:ea typeface="思源黑体" panose="020B0400000000000000" charset="-122"/>
                  <a:cs typeface="字魂105号-简雅黑" panose="00000500000000000000" pitchFamily="2" charset="-122"/>
                </a:rPr>
                <a:t>输入标题文本输入标题文本</a:t>
              </a:r>
            </a:p>
          </p:txBody>
        </p:sp>
      </p:grpSp>
      <p:grpSp>
        <p:nvGrpSpPr>
          <p:cNvPr id="15" name="组合 14"/>
          <p:cNvGrpSpPr/>
          <p:nvPr/>
        </p:nvGrpSpPr>
        <p:grpSpPr>
          <a:xfrm>
            <a:off x="152399" y="203835"/>
            <a:ext cx="3330113" cy="402590"/>
            <a:chOff x="71120" y="140825"/>
            <a:chExt cx="3330137" cy="402944"/>
          </a:xfrm>
        </p:grpSpPr>
        <p:sp>
          <p:nvSpPr>
            <p:cNvPr id="17" name="箭头: 五边形 12"/>
            <p:cNvSpPr/>
            <p:nvPr/>
          </p:nvSpPr>
          <p:spPr>
            <a:xfrm>
              <a:off x="71120" y="140825"/>
              <a:ext cx="2052000" cy="402944"/>
            </a:xfrm>
            <a:prstGeom prst="homePlate">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ndParaRPr>
            </a:p>
          </p:txBody>
        </p:sp>
        <p:grpSp>
          <p:nvGrpSpPr>
            <p:cNvPr id="40" name="组合 39"/>
            <p:cNvGrpSpPr/>
            <p:nvPr/>
          </p:nvGrpSpPr>
          <p:grpSpPr>
            <a:xfrm>
              <a:off x="2340281" y="243437"/>
              <a:ext cx="1060976" cy="197719"/>
              <a:chOff x="2365452" y="630077"/>
              <a:chExt cx="654717" cy="122010"/>
            </a:xfrm>
          </p:grpSpPr>
          <p:sp>
            <p:nvSpPr>
              <p:cNvPr id="41" name="椭圆 40"/>
              <p:cNvSpPr/>
              <p:nvPr/>
            </p:nvSpPr>
            <p:spPr>
              <a:xfrm>
                <a:off x="2365452" y="630077"/>
                <a:ext cx="122010" cy="122010"/>
              </a:xfrm>
              <a:prstGeom prst="ellipse">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7F161B"/>
                  </a:solidFill>
                </a:endParaRPr>
              </a:p>
            </p:txBody>
          </p:sp>
          <p:sp>
            <p:nvSpPr>
              <p:cNvPr id="42" name="椭圆 41"/>
              <p:cNvSpPr/>
              <p:nvPr/>
            </p:nvSpPr>
            <p:spPr>
              <a:xfrm>
                <a:off x="2630909" y="630077"/>
                <a:ext cx="122010" cy="122010"/>
              </a:xfrm>
              <a:prstGeom prst="ellipse">
                <a:avLst/>
              </a:prstGeom>
              <a:solidFill>
                <a:srgbClr val="9A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9A0001"/>
                  </a:solidFill>
                </a:endParaRPr>
              </a:p>
            </p:txBody>
          </p:sp>
          <p:sp>
            <p:nvSpPr>
              <p:cNvPr id="43" name="椭圆 42"/>
              <p:cNvSpPr/>
              <p:nvPr/>
            </p:nvSpPr>
            <p:spPr>
              <a:xfrm>
                <a:off x="2898159" y="630077"/>
                <a:ext cx="122010" cy="122010"/>
              </a:xfrm>
              <a:prstGeom prst="ellipse">
                <a:avLst/>
              </a:prstGeom>
              <a:solidFill>
                <a:srgbClr val="9A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7F161B"/>
                  </a:solidFill>
                </a:endParaRPr>
              </a:p>
            </p:txBody>
          </p:sp>
        </p:grpSp>
      </p:grpSp>
      <p:grpSp>
        <p:nvGrpSpPr>
          <p:cNvPr id="82" name="组合 81"/>
          <p:cNvGrpSpPr/>
          <p:nvPr/>
        </p:nvGrpSpPr>
        <p:grpSpPr>
          <a:xfrm flipH="1">
            <a:off x="10662920" y="5768975"/>
            <a:ext cx="1060450" cy="198120"/>
            <a:chOff x="4013" y="682"/>
            <a:chExt cx="1670" cy="312"/>
          </a:xfrm>
        </p:grpSpPr>
        <p:sp>
          <p:nvSpPr>
            <p:cNvPr id="79" name="椭圆 78"/>
            <p:cNvSpPr/>
            <p:nvPr/>
          </p:nvSpPr>
          <p:spPr>
            <a:xfrm>
              <a:off x="4013" y="682"/>
              <a:ext cx="311" cy="311"/>
            </a:xfrm>
            <a:prstGeom prst="ellipse">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7F161B"/>
                </a:solidFill>
              </a:endParaRPr>
            </a:p>
          </p:txBody>
        </p:sp>
        <p:sp>
          <p:nvSpPr>
            <p:cNvPr id="80" name="椭圆 79"/>
            <p:cNvSpPr/>
            <p:nvPr/>
          </p:nvSpPr>
          <p:spPr>
            <a:xfrm>
              <a:off x="4691" y="682"/>
              <a:ext cx="311" cy="311"/>
            </a:xfrm>
            <a:prstGeom prst="ellipse">
              <a:avLst/>
            </a:prstGeom>
            <a:solidFill>
              <a:srgbClr val="9A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9A0001"/>
                </a:solidFill>
              </a:endParaRPr>
            </a:p>
          </p:txBody>
        </p:sp>
        <p:sp>
          <p:nvSpPr>
            <p:cNvPr id="81" name="椭圆 80"/>
            <p:cNvSpPr/>
            <p:nvPr/>
          </p:nvSpPr>
          <p:spPr>
            <a:xfrm>
              <a:off x="5373" y="682"/>
              <a:ext cx="311" cy="311"/>
            </a:xfrm>
            <a:prstGeom prst="ellipse">
              <a:avLst/>
            </a:prstGeom>
            <a:solidFill>
              <a:srgbClr val="9A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7F161B"/>
                </a:solidFill>
              </a:endParaRPr>
            </a:p>
          </p:txBody>
        </p:sp>
      </p:grpSp>
      <p:grpSp>
        <p:nvGrpSpPr>
          <p:cNvPr id="65" name="组合 64"/>
          <p:cNvGrpSpPr/>
          <p:nvPr/>
        </p:nvGrpSpPr>
        <p:grpSpPr>
          <a:xfrm flipH="1">
            <a:off x="7357745" y="5781040"/>
            <a:ext cx="1060450" cy="198120"/>
            <a:chOff x="4013" y="682"/>
            <a:chExt cx="1670" cy="312"/>
          </a:xfrm>
        </p:grpSpPr>
        <p:sp>
          <p:nvSpPr>
            <p:cNvPr id="78" name="椭圆 77"/>
            <p:cNvSpPr/>
            <p:nvPr/>
          </p:nvSpPr>
          <p:spPr>
            <a:xfrm>
              <a:off x="4013" y="682"/>
              <a:ext cx="311" cy="311"/>
            </a:xfrm>
            <a:prstGeom prst="ellipse">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7F161B"/>
                </a:solidFill>
              </a:endParaRPr>
            </a:p>
          </p:txBody>
        </p:sp>
        <p:sp>
          <p:nvSpPr>
            <p:cNvPr id="83" name="椭圆 82"/>
            <p:cNvSpPr/>
            <p:nvPr/>
          </p:nvSpPr>
          <p:spPr>
            <a:xfrm>
              <a:off x="4691" y="682"/>
              <a:ext cx="311" cy="311"/>
            </a:xfrm>
            <a:prstGeom prst="ellipse">
              <a:avLst/>
            </a:prstGeom>
            <a:solidFill>
              <a:srgbClr val="9A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9A0001"/>
                </a:solidFill>
              </a:endParaRPr>
            </a:p>
          </p:txBody>
        </p:sp>
        <p:sp>
          <p:nvSpPr>
            <p:cNvPr id="84" name="椭圆 83"/>
            <p:cNvSpPr/>
            <p:nvPr/>
          </p:nvSpPr>
          <p:spPr>
            <a:xfrm>
              <a:off x="5373" y="682"/>
              <a:ext cx="311" cy="311"/>
            </a:xfrm>
            <a:prstGeom prst="ellipse">
              <a:avLst/>
            </a:prstGeom>
            <a:solidFill>
              <a:srgbClr val="9A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7F161B"/>
                </a:solidFill>
              </a:endParaRPr>
            </a:p>
          </p:txBody>
        </p:sp>
      </p:grpSp>
      <p:grpSp>
        <p:nvGrpSpPr>
          <p:cNvPr id="5" name="组合 4"/>
          <p:cNvGrpSpPr/>
          <p:nvPr/>
        </p:nvGrpSpPr>
        <p:grpSpPr>
          <a:xfrm>
            <a:off x="-1" y="6197598"/>
            <a:ext cx="12192001" cy="533440"/>
            <a:chOff x="-1" y="6197598"/>
            <a:chExt cx="12192001" cy="533440"/>
          </a:xfrm>
        </p:grpSpPr>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39624" y="6210298"/>
              <a:ext cx="1321878" cy="520740"/>
            </a:xfrm>
            <a:prstGeom prst="rect">
              <a:avLst/>
            </a:prstGeom>
          </p:spPr>
        </p:pic>
        <p:grpSp>
          <p:nvGrpSpPr>
            <p:cNvPr id="7" name="组合 6"/>
            <p:cNvGrpSpPr/>
            <p:nvPr/>
          </p:nvGrpSpPr>
          <p:grpSpPr>
            <a:xfrm>
              <a:off x="-1" y="6197598"/>
              <a:ext cx="12192001" cy="431800"/>
              <a:chOff x="-1" y="6197598"/>
              <a:chExt cx="12192001" cy="431800"/>
            </a:xfrm>
          </p:grpSpPr>
          <p:pic>
            <p:nvPicPr>
              <p:cNvPr id="8" name="图片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6197598"/>
                <a:ext cx="5105399" cy="431800"/>
              </a:xfrm>
              <a:prstGeom prst="rect">
                <a:avLst/>
              </a:prstGeom>
            </p:spPr>
          </p:pic>
          <p:pic>
            <p:nvPicPr>
              <p:cNvPr id="9" name="图片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295728" y="6210298"/>
                <a:ext cx="4896272" cy="419100"/>
              </a:xfrm>
              <a:prstGeom prst="rect">
                <a:avLst/>
              </a:prstGeom>
            </p:spPr>
          </p:pic>
        </p:gr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barn(inVertical)">
                                      <p:cBhvr>
                                        <p:cTn id="7" dur="500"/>
                                        <p:tgtEl>
                                          <p:spTgt spid="75"/>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barn(inVertical)">
                                      <p:cBhvr>
                                        <p:cTn id="11"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WNmMTdiZjYwYTE0N2JiZTY2ZmQwZjRkNjc0ZWQ1ZjMifQ=="/>
</p:tagLst>
</file>

<file path=ppt/theme/theme1.xml><?xml version="1.0" encoding="utf-8"?>
<a:theme xmlns:a="http://schemas.openxmlformats.org/drawingml/2006/main" name="2023国科大融媒体编辑部出品">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1263</Words>
  <Application>Microsoft Macintosh PowerPoint</Application>
  <PresentationFormat>宽屏</PresentationFormat>
  <Paragraphs>143</Paragraphs>
  <Slides>15</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15</vt:i4>
      </vt:variant>
    </vt:vector>
  </HeadingPairs>
  <TitlesOfParts>
    <vt:vector size="28" baseType="lpstr">
      <vt:lpstr>等线</vt:lpstr>
      <vt:lpstr>黑体</vt:lpstr>
      <vt:lpstr>华文中宋</vt:lpstr>
      <vt:lpstr>思源黑体 CN Bold</vt:lpstr>
      <vt:lpstr>思源黑体 CN Light</vt:lpstr>
      <vt:lpstr>微软雅黑</vt:lpstr>
      <vt:lpstr>FZShengShiKaiShuS-EB-GB</vt:lpstr>
      <vt:lpstr>Heiti SC Medium</vt:lpstr>
      <vt:lpstr>Microsoft YaHei Regular</vt:lpstr>
      <vt:lpstr>Arial</vt:lpstr>
      <vt:lpstr>Calibri</vt:lpstr>
      <vt:lpstr>Times New Roman</vt:lpstr>
      <vt:lpstr>2023国科大融媒体编辑部出品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terms:created xsi:type="dcterms:W3CDTF">2023-11-01T12:00:42Z</dcterms:created>
  <dcterms:modified xsi:type="dcterms:W3CDTF">2023-11-01T12:02:46Z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2052-5.5.0.7954</vt:lpwstr>
  </property>
  <property fmtid="{D5CDD505-2E9C-101B-9397-08002B2CF9AE}" pid="3" name="ICV">
    <vt:lpwstr>BEA5B59153FB42BCAE0E7B886FA5B720_12</vt:lpwstr>
  </property>
</Properties>
</file>